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1" r:id="rId1"/>
  </p:sldMasterIdLst>
  <p:notesMasterIdLst>
    <p:notesMasterId r:id="rId17"/>
  </p:notesMasterIdLst>
  <p:handoutMasterIdLst>
    <p:handoutMasterId r:id="rId18"/>
  </p:handoutMasterIdLst>
  <p:sldIdLst>
    <p:sldId id="363" r:id="rId2"/>
    <p:sldId id="364" r:id="rId3"/>
    <p:sldId id="393" r:id="rId4"/>
    <p:sldId id="390" r:id="rId5"/>
    <p:sldId id="391" r:id="rId6"/>
    <p:sldId id="392" r:id="rId7"/>
    <p:sldId id="385" r:id="rId8"/>
    <p:sldId id="365" r:id="rId9"/>
    <p:sldId id="380" r:id="rId10"/>
    <p:sldId id="383" r:id="rId11"/>
    <p:sldId id="388" r:id="rId12"/>
    <p:sldId id="394" r:id="rId13"/>
    <p:sldId id="336" r:id="rId14"/>
    <p:sldId id="389" r:id="rId15"/>
    <p:sldId id="3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mdocs 2017 Light Template" id="{8579003F-065C-4FA4-B41F-BF262C741106}">
          <p14:sldIdLst>
            <p14:sldId id="363"/>
            <p14:sldId id="364"/>
            <p14:sldId id="393"/>
            <p14:sldId id="390"/>
            <p14:sldId id="391"/>
            <p14:sldId id="392"/>
            <p14:sldId id="385"/>
            <p14:sldId id="365"/>
            <p14:sldId id="380"/>
            <p14:sldId id="383"/>
            <p14:sldId id="388"/>
            <p14:sldId id="394"/>
            <p14:sldId id="336"/>
            <p14:sldId id="389"/>
            <p14:sldId id="374"/>
          </p14:sldIdLst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989"/>
    <a:srgbClr val="FEC55A"/>
    <a:srgbClr val="FFD68F"/>
    <a:srgbClr val="FFE9C3"/>
    <a:srgbClr val="F58C7E"/>
    <a:srgbClr val="F9AFA1"/>
    <a:srgbClr val="FCD5CB"/>
    <a:srgbClr val="F067A6"/>
    <a:srgbClr val="F49AC1"/>
    <a:srgbClr val="F9CB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6215" autoAdjust="0"/>
  </p:normalViewPr>
  <p:slideViewPr>
    <p:cSldViewPr snapToGrid="0" showGuides="1">
      <p:cViewPr varScale="1">
        <p:scale>
          <a:sx n="114" d="100"/>
          <a:sy n="114" d="100"/>
        </p:scale>
        <p:origin x="300" y="13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04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F556B1-47E5-4841-AF78-A552147C4512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© 2017 – Proprietary &amp; Confidential Information of Amdocs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C06EA9-5B09-4754-A303-3A3F0FC82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8766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jpeg>
</file>

<file path=ppt/media/image60.png>
</file>

<file path=ppt/media/image61.svg>
</file>

<file path=ppt/media/image62.jpg>
</file>

<file path=ppt/media/image63.jpg>
</file>

<file path=ppt/media/image64.jp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jpg>
</file>

<file path=ppt/media/image73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50B4B-8E77-4614-AD0C-B0421D705C95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© 2017 – Proprietary &amp; Confidential Information of Amdocs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382844-C493-4E5C-84EB-6E0488489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171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382844-C493-4E5C-84EB-6E0488489CF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877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382844-C493-4E5C-84EB-6E0488489CF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06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382844-C493-4E5C-84EB-6E0488489CF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9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9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1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6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8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9.jpe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0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1.jpe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2.jpe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3.jpe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4.jpe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5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6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7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lit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6521" y="1759744"/>
            <a:ext cx="4707650" cy="1231106"/>
          </a:xfrm>
        </p:spPr>
        <p:txBody>
          <a:bodyPr anchor="b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47688" y="3829545"/>
            <a:ext cx="4709160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8" name="Freeform: Shape 44"/>
          <p:cNvSpPr>
            <a:spLocks/>
          </p:cNvSpPr>
          <p:nvPr userDrawn="1"/>
        </p:nvSpPr>
        <p:spPr bwMode="auto">
          <a:xfrm flipH="1">
            <a:off x="546521" y="3373621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pic>
        <p:nvPicPr>
          <p:cNvPr id="7" name="Picture 6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33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20840" y="0"/>
            <a:ext cx="547116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21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43700" y="0"/>
            <a:ext cx="544830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34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13220" y="0"/>
            <a:ext cx="547878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19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35140" y="0"/>
            <a:ext cx="535686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67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51320" y="0"/>
            <a:ext cx="544068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26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27520" y="0"/>
            <a:ext cx="536448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25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tlernat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14800" y="0"/>
            <a:ext cx="8077200" cy="6858000"/>
          </a:xfrm>
          <a:prstGeom prst="rect">
            <a:avLst/>
          </a:prstGeom>
        </p:spPr>
      </p:pic>
      <p:sp>
        <p:nvSpPr>
          <p:cNvPr id="31" name="Freeform: Shape 13"/>
          <p:cNvSpPr>
            <a:spLocks/>
          </p:cNvSpPr>
          <p:nvPr userDrawn="1"/>
        </p:nvSpPr>
        <p:spPr bwMode="white">
          <a:xfrm>
            <a:off x="0" y="794"/>
            <a:ext cx="6607952" cy="6857206"/>
          </a:xfrm>
          <a:custGeom>
            <a:avLst/>
            <a:gdLst>
              <a:gd name="connsiteX0" fmla="*/ 0 w 6607952"/>
              <a:gd name="connsiteY0" fmla="*/ 0 h 6856413"/>
              <a:gd name="connsiteX1" fmla="*/ 4144152 w 6607952"/>
              <a:gd name="connsiteY1" fmla="*/ 0 h 6856413"/>
              <a:gd name="connsiteX2" fmla="*/ 6607952 w 6607952"/>
              <a:gd name="connsiteY2" fmla="*/ 6856413 h 6856413"/>
              <a:gd name="connsiteX3" fmla="*/ 0 w 6607952"/>
              <a:gd name="connsiteY3" fmla="*/ 6856413 h 685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7952" h="6856413">
                <a:moveTo>
                  <a:pt x="0" y="0"/>
                </a:moveTo>
                <a:lnTo>
                  <a:pt x="4144152" y="0"/>
                </a:lnTo>
                <a:lnTo>
                  <a:pt x="6607952" y="6856413"/>
                </a:lnTo>
                <a:lnTo>
                  <a:pt x="0" y="68564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Freeform 6"/>
          <p:cNvSpPr>
            <a:spLocks noEditPoints="1"/>
          </p:cNvSpPr>
          <p:nvPr userDrawn="1"/>
        </p:nvSpPr>
        <p:spPr bwMode="auto">
          <a:xfrm>
            <a:off x="1588" y="1588"/>
            <a:ext cx="12188825" cy="6858000"/>
          </a:xfrm>
          <a:custGeom>
            <a:avLst/>
            <a:gdLst>
              <a:gd name="T0" fmla="*/ 7678 w 7678"/>
              <a:gd name="T1" fmla="*/ 0 h 4320"/>
              <a:gd name="T2" fmla="*/ 0 w 7678"/>
              <a:gd name="T3" fmla="*/ 0 h 4320"/>
              <a:gd name="T4" fmla="*/ 0 w 7678"/>
              <a:gd name="T5" fmla="*/ 379 h 4320"/>
              <a:gd name="T6" fmla="*/ 176 w 7678"/>
              <a:gd name="T7" fmla="*/ 379 h 4320"/>
              <a:gd name="T8" fmla="*/ 1216 w 7678"/>
              <a:gd name="T9" fmla="*/ 3929 h 4320"/>
              <a:gd name="T10" fmla="*/ 0 w 7678"/>
              <a:gd name="T11" fmla="*/ 3929 h 4320"/>
              <a:gd name="T12" fmla="*/ 0 w 7678"/>
              <a:gd name="T13" fmla="*/ 4320 h 4320"/>
              <a:gd name="T14" fmla="*/ 7678 w 7678"/>
              <a:gd name="T15" fmla="*/ 4320 h 4320"/>
              <a:gd name="T16" fmla="*/ 1510 w 7678"/>
              <a:gd name="T17" fmla="*/ 3929 h 4320"/>
              <a:gd name="T18" fmla="*/ 469 w 7678"/>
              <a:gd name="T19" fmla="*/ 379 h 4320"/>
              <a:gd name="T20" fmla="*/ 808 w 7678"/>
              <a:gd name="T21" fmla="*/ 379 h 4320"/>
              <a:gd name="T22" fmla="*/ 1848 w 7678"/>
              <a:gd name="T23" fmla="*/ 3929 h 4320"/>
              <a:gd name="T24" fmla="*/ 1510 w 7678"/>
              <a:gd name="T25" fmla="*/ 3929 h 4320"/>
              <a:gd name="T26" fmla="*/ 2170 w 7678"/>
              <a:gd name="T27" fmla="*/ 3929 h 4320"/>
              <a:gd name="T28" fmla="*/ 1130 w 7678"/>
              <a:gd name="T29" fmla="*/ 379 h 4320"/>
              <a:gd name="T30" fmla="*/ 3421 w 7678"/>
              <a:gd name="T31" fmla="*/ 379 h 4320"/>
              <a:gd name="T32" fmla="*/ 4461 w 7678"/>
              <a:gd name="T33" fmla="*/ 3929 h 4320"/>
              <a:gd name="T34" fmla="*/ 2170 w 7678"/>
              <a:gd name="T35" fmla="*/ 3929 h 4320"/>
              <a:gd name="T36" fmla="*/ 4519 w 7678"/>
              <a:gd name="T37" fmla="*/ 3929 h 4320"/>
              <a:gd name="T38" fmla="*/ 3479 w 7678"/>
              <a:gd name="T39" fmla="*/ 379 h 4320"/>
              <a:gd name="T40" fmla="*/ 3542 w 7678"/>
              <a:gd name="T41" fmla="*/ 379 h 4320"/>
              <a:gd name="T42" fmla="*/ 4583 w 7678"/>
              <a:gd name="T43" fmla="*/ 3929 h 4320"/>
              <a:gd name="T44" fmla="*/ 4519 w 7678"/>
              <a:gd name="T45" fmla="*/ 392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7678" h="4320">
                <a:moveTo>
                  <a:pt x="7678" y="0"/>
                </a:moveTo>
                <a:lnTo>
                  <a:pt x="0" y="0"/>
                </a:lnTo>
                <a:lnTo>
                  <a:pt x="0" y="379"/>
                </a:lnTo>
                <a:lnTo>
                  <a:pt x="176" y="379"/>
                </a:lnTo>
                <a:lnTo>
                  <a:pt x="1216" y="3929"/>
                </a:lnTo>
                <a:lnTo>
                  <a:pt x="0" y="3929"/>
                </a:lnTo>
                <a:lnTo>
                  <a:pt x="0" y="4320"/>
                </a:lnTo>
                <a:lnTo>
                  <a:pt x="7678" y="4320"/>
                </a:lnTo>
                <a:moveTo>
                  <a:pt x="1510" y="3929"/>
                </a:moveTo>
                <a:lnTo>
                  <a:pt x="469" y="379"/>
                </a:lnTo>
                <a:lnTo>
                  <a:pt x="808" y="379"/>
                </a:lnTo>
                <a:lnTo>
                  <a:pt x="1848" y="3929"/>
                </a:lnTo>
                <a:lnTo>
                  <a:pt x="1510" y="3929"/>
                </a:lnTo>
                <a:moveTo>
                  <a:pt x="2170" y="3929"/>
                </a:moveTo>
                <a:lnTo>
                  <a:pt x="1130" y="379"/>
                </a:lnTo>
                <a:lnTo>
                  <a:pt x="3421" y="379"/>
                </a:lnTo>
                <a:lnTo>
                  <a:pt x="4461" y="3929"/>
                </a:lnTo>
                <a:lnTo>
                  <a:pt x="2170" y="3929"/>
                </a:lnTo>
                <a:moveTo>
                  <a:pt x="4519" y="3929"/>
                </a:moveTo>
                <a:lnTo>
                  <a:pt x="3479" y="379"/>
                </a:lnTo>
                <a:lnTo>
                  <a:pt x="3542" y="379"/>
                </a:lnTo>
                <a:lnTo>
                  <a:pt x="4583" y="3929"/>
                </a:lnTo>
                <a:lnTo>
                  <a:pt x="4519" y="392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47688" y="3829545"/>
            <a:ext cx="4709160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20" name="Freeform: Shape 44"/>
          <p:cNvSpPr>
            <a:spLocks/>
          </p:cNvSpPr>
          <p:nvPr userDrawn="1"/>
        </p:nvSpPr>
        <p:spPr bwMode="auto">
          <a:xfrm flipH="1">
            <a:off x="546521" y="3373621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46521" y="1759744"/>
            <a:ext cx="4505770" cy="1231106"/>
          </a:xfr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sp>
        <p:nvSpPr>
          <p:cNvPr id="30" name="Rectangle 2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  <p:sp>
        <p:nvSpPr>
          <p:cNvPr id="13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613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tlernat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38600" y="0"/>
            <a:ext cx="8153400" cy="6858000"/>
          </a:xfrm>
          <a:prstGeom prst="rect">
            <a:avLst/>
          </a:prstGeom>
        </p:spPr>
      </p:pic>
      <p:sp>
        <p:nvSpPr>
          <p:cNvPr id="31" name="Freeform: Shape 13"/>
          <p:cNvSpPr>
            <a:spLocks/>
          </p:cNvSpPr>
          <p:nvPr userDrawn="1"/>
        </p:nvSpPr>
        <p:spPr bwMode="white">
          <a:xfrm>
            <a:off x="0" y="794"/>
            <a:ext cx="6607952" cy="6857206"/>
          </a:xfrm>
          <a:custGeom>
            <a:avLst/>
            <a:gdLst>
              <a:gd name="connsiteX0" fmla="*/ 0 w 6607952"/>
              <a:gd name="connsiteY0" fmla="*/ 0 h 6856413"/>
              <a:gd name="connsiteX1" fmla="*/ 4144152 w 6607952"/>
              <a:gd name="connsiteY1" fmla="*/ 0 h 6856413"/>
              <a:gd name="connsiteX2" fmla="*/ 6607952 w 6607952"/>
              <a:gd name="connsiteY2" fmla="*/ 6856413 h 6856413"/>
              <a:gd name="connsiteX3" fmla="*/ 0 w 6607952"/>
              <a:gd name="connsiteY3" fmla="*/ 6856413 h 685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7952" h="6856413">
                <a:moveTo>
                  <a:pt x="0" y="0"/>
                </a:moveTo>
                <a:lnTo>
                  <a:pt x="4144152" y="0"/>
                </a:lnTo>
                <a:lnTo>
                  <a:pt x="6607952" y="6856413"/>
                </a:lnTo>
                <a:lnTo>
                  <a:pt x="0" y="68564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Freeform 6"/>
          <p:cNvSpPr>
            <a:spLocks noEditPoints="1"/>
          </p:cNvSpPr>
          <p:nvPr userDrawn="1"/>
        </p:nvSpPr>
        <p:spPr bwMode="auto">
          <a:xfrm>
            <a:off x="1588" y="1588"/>
            <a:ext cx="12188825" cy="6858000"/>
          </a:xfrm>
          <a:custGeom>
            <a:avLst/>
            <a:gdLst>
              <a:gd name="T0" fmla="*/ 7678 w 7678"/>
              <a:gd name="T1" fmla="*/ 0 h 4320"/>
              <a:gd name="T2" fmla="*/ 0 w 7678"/>
              <a:gd name="T3" fmla="*/ 0 h 4320"/>
              <a:gd name="T4" fmla="*/ 0 w 7678"/>
              <a:gd name="T5" fmla="*/ 379 h 4320"/>
              <a:gd name="T6" fmla="*/ 176 w 7678"/>
              <a:gd name="T7" fmla="*/ 379 h 4320"/>
              <a:gd name="T8" fmla="*/ 1216 w 7678"/>
              <a:gd name="T9" fmla="*/ 3929 h 4320"/>
              <a:gd name="T10" fmla="*/ 0 w 7678"/>
              <a:gd name="T11" fmla="*/ 3929 h 4320"/>
              <a:gd name="T12" fmla="*/ 0 w 7678"/>
              <a:gd name="T13" fmla="*/ 4320 h 4320"/>
              <a:gd name="T14" fmla="*/ 7678 w 7678"/>
              <a:gd name="T15" fmla="*/ 4320 h 4320"/>
              <a:gd name="T16" fmla="*/ 1510 w 7678"/>
              <a:gd name="T17" fmla="*/ 3929 h 4320"/>
              <a:gd name="T18" fmla="*/ 469 w 7678"/>
              <a:gd name="T19" fmla="*/ 379 h 4320"/>
              <a:gd name="T20" fmla="*/ 808 w 7678"/>
              <a:gd name="T21" fmla="*/ 379 h 4320"/>
              <a:gd name="T22" fmla="*/ 1848 w 7678"/>
              <a:gd name="T23" fmla="*/ 3929 h 4320"/>
              <a:gd name="T24" fmla="*/ 1510 w 7678"/>
              <a:gd name="T25" fmla="*/ 3929 h 4320"/>
              <a:gd name="T26" fmla="*/ 2170 w 7678"/>
              <a:gd name="T27" fmla="*/ 3929 h 4320"/>
              <a:gd name="T28" fmla="*/ 1130 w 7678"/>
              <a:gd name="T29" fmla="*/ 379 h 4320"/>
              <a:gd name="T30" fmla="*/ 3421 w 7678"/>
              <a:gd name="T31" fmla="*/ 379 h 4320"/>
              <a:gd name="T32" fmla="*/ 4461 w 7678"/>
              <a:gd name="T33" fmla="*/ 3929 h 4320"/>
              <a:gd name="T34" fmla="*/ 2170 w 7678"/>
              <a:gd name="T35" fmla="*/ 3929 h 4320"/>
              <a:gd name="T36" fmla="*/ 4519 w 7678"/>
              <a:gd name="T37" fmla="*/ 3929 h 4320"/>
              <a:gd name="T38" fmla="*/ 3479 w 7678"/>
              <a:gd name="T39" fmla="*/ 379 h 4320"/>
              <a:gd name="T40" fmla="*/ 3542 w 7678"/>
              <a:gd name="T41" fmla="*/ 379 h 4320"/>
              <a:gd name="T42" fmla="*/ 4583 w 7678"/>
              <a:gd name="T43" fmla="*/ 3929 h 4320"/>
              <a:gd name="T44" fmla="*/ 4519 w 7678"/>
              <a:gd name="T45" fmla="*/ 392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7678" h="4320">
                <a:moveTo>
                  <a:pt x="7678" y="0"/>
                </a:moveTo>
                <a:lnTo>
                  <a:pt x="0" y="0"/>
                </a:lnTo>
                <a:lnTo>
                  <a:pt x="0" y="379"/>
                </a:lnTo>
                <a:lnTo>
                  <a:pt x="176" y="379"/>
                </a:lnTo>
                <a:lnTo>
                  <a:pt x="1216" y="3929"/>
                </a:lnTo>
                <a:lnTo>
                  <a:pt x="0" y="3929"/>
                </a:lnTo>
                <a:lnTo>
                  <a:pt x="0" y="4320"/>
                </a:lnTo>
                <a:lnTo>
                  <a:pt x="7678" y="4320"/>
                </a:lnTo>
                <a:moveTo>
                  <a:pt x="1510" y="3929"/>
                </a:moveTo>
                <a:lnTo>
                  <a:pt x="469" y="379"/>
                </a:lnTo>
                <a:lnTo>
                  <a:pt x="808" y="379"/>
                </a:lnTo>
                <a:lnTo>
                  <a:pt x="1848" y="3929"/>
                </a:lnTo>
                <a:lnTo>
                  <a:pt x="1510" y="3929"/>
                </a:lnTo>
                <a:moveTo>
                  <a:pt x="2170" y="3929"/>
                </a:moveTo>
                <a:lnTo>
                  <a:pt x="1130" y="379"/>
                </a:lnTo>
                <a:lnTo>
                  <a:pt x="3421" y="379"/>
                </a:lnTo>
                <a:lnTo>
                  <a:pt x="4461" y="3929"/>
                </a:lnTo>
                <a:lnTo>
                  <a:pt x="2170" y="3929"/>
                </a:lnTo>
                <a:moveTo>
                  <a:pt x="4519" y="3929"/>
                </a:moveTo>
                <a:lnTo>
                  <a:pt x="3479" y="379"/>
                </a:lnTo>
                <a:lnTo>
                  <a:pt x="3542" y="379"/>
                </a:lnTo>
                <a:lnTo>
                  <a:pt x="4583" y="3929"/>
                </a:lnTo>
                <a:lnTo>
                  <a:pt x="4519" y="392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47688" y="3829545"/>
            <a:ext cx="4709160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20" name="Freeform: Shape 44"/>
          <p:cNvSpPr>
            <a:spLocks/>
          </p:cNvSpPr>
          <p:nvPr userDrawn="1"/>
        </p:nvSpPr>
        <p:spPr bwMode="auto">
          <a:xfrm flipH="1">
            <a:off x="546521" y="3373621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46521" y="1759744"/>
            <a:ext cx="4505770" cy="1231106"/>
          </a:xfr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sp>
        <p:nvSpPr>
          <p:cNvPr id="30" name="Rectangle 2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3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  <p:pic>
        <p:nvPicPr>
          <p:cNvPr id="16" name="Picture 15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904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tlernate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28060" y="0"/>
            <a:ext cx="8663940" cy="6858000"/>
          </a:xfrm>
          <a:prstGeom prst="rect">
            <a:avLst/>
          </a:prstGeom>
        </p:spPr>
      </p:pic>
      <p:sp>
        <p:nvSpPr>
          <p:cNvPr id="31" name="Freeform: Shape 13"/>
          <p:cNvSpPr>
            <a:spLocks/>
          </p:cNvSpPr>
          <p:nvPr userDrawn="1"/>
        </p:nvSpPr>
        <p:spPr bwMode="white">
          <a:xfrm>
            <a:off x="0" y="794"/>
            <a:ext cx="6607952" cy="6857206"/>
          </a:xfrm>
          <a:custGeom>
            <a:avLst/>
            <a:gdLst>
              <a:gd name="connsiteX0" fmla="*/ 0 w 6607952"/>
              <a:gd name="connsiteY0" fmla="*/ 0 h 6856413"/>
              <a:gd name="connsiteX1" fmla="*/ 4144152 w 6607952"/>
              <a:gd name="connsiteY1" fmla="*/ 0 h 6856413"/>
              <a:gd name="connsiteX2" fmla="*/ 6607952 w 6607952"/>
              <a:gd name="connsiteY2" fmla="*/ 6856413 h 6856413"/>
              <a:gd name="connsiteX3" fmla="*/ 0 w 6607952"/>
              <a:gd name="connsiteY3" fmla="*/ 6856413 h 685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7952" h="6856413">
                <a:moveTo>
                  <a:pt x="0" y="0"/>
                </a:moveTo>
                <a:lnTo>
                  <a:pt x="4144152" y="0"/>
                </a:lnTo>
                <a:lnTo>
                  <a:pt x="6607952" y="6856413"/>
                </a:lnTo>
                <a:lnTo>
                  <a:pt x="0" y="68564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Freeform 6"/>
          <p:cNvSpPr>
            <a:spLocks noEditPoints="1"/>
          </p:cNvSpPr>
          <p:nvPr userDrawn="1"/>
        </p:nvSpPr>
        <p:spPr bwMode="auto">
          <a:xfrm>
            <a:off x="1588" y="1588"/>
            <a:ext cx="12188825" cy="6858000"/>
          </a:xfrm>
          <a:custGeom>
            <a:avLst/>
            <a:gdLst>
              <a:gd name="T0" fmla="*/ 7678 w 7678"/>
              <a:gd name="T1" fmla="*/ 0 h 4320"/>
              <a:gd name="T2" fmla="*/ 0 w 7678"/>
              <a:gd name="T3" fmla="*/ 0 h 4320"/>
              <a:gd name="T4" fmla="*/ 0 w 7678"/>
              <a:gd name="T5" fmla="*/ 379 h 4320"/>
              <a:gd name="T6" fmla="*/ 176 w 7678"/>
              <a:gd name="T7" fmla="*/ 379 h 4320"/>
              <a:gd name="T8" fmla="*/ 1216 w 7678"/>
              <a:gd name="T9" fmla="*/ 3929 h 4320"/>
              <a:gd name="T10" fmla="*/ 0 w 7678"/>
              <a:gd name="T11" fmla="*/ 3929 h 4320"/>
              <a:gd name="T12" fmla="*/ 0 w 7678"/>
              <a:gd name="T13" fmla="*/ 4320 h 4320"/>
              <a:gd name="T14" fmla="*/ 7678 w 7678"/>
              <a:gd name="T15" fmla="*/ 4320 h 4320"/>
              <a:gd name="T16" fmla="*/ 1510 w 7678"/>
              <a:gd name="T17" fmla="*/ 3929 h 4320"/>
              <a:gd name="T18" fmla="*/ 469 w 7678"/>
              <a:gd name="T19" fmla="*/ 379 h 4320"/>
              <a:gd name="T20" fmla="*/ 808 w 7678"/>
              <a:gd name="T21" fmla="*/ 379 h 4320"/>
              <a:gd name="T22" fmla="*/ 1848 w 7678"/>
              <a:gd name="T23" fmla="*/ 3929 h 4320"/>
              <a:gd name="T24" fmla="*/ 1510 w 7678"/>
              <a:gd name="T25" fmla="*/ 3929 h 4320"/>
              <a:gd name="T26" fmla="*/ 2170 w 7678"/>
              <a:gd name="T27" fmla="*/ 3929 h 4320"/>
              <a:gd name="T28" fmla="*/ 1130 w 7678"/>
              <a:gd name="T29" fmla="*/ 379 h 4320"/>
              <a:gd name="T30" fmla="*/ 3421 w 7678"/>
              <a:gd name="T31" fmla="*/ 379 h 4320"/>
              <a:gd name="T32" fmla="*/ 4461 w 7678"/>
              <a:gd name="T33" fmla="*/ 3929 h 4320"/>
              <a:gd name="T34" fmla="*/ 2170 w 7678"/>
              <a:gd name="T35" fmla="*/ 3929 h 4320"/>
              <a:gd name="T36" fmla="*/ 4519 w 7678"/>
              <a:gd name="T37" fmla="*/ 3929 h 4320"/>
              <a:gd name="T38" fmla="*/ 3479 w 7678"/>
              <a:gd name="T39" fmla="*/ 379 h 4320"/>
              <a:gd name="T40" fmla="*/ 3542 w 7678"/>
              <a:gd name="T41" fmla="*/ 379 h 4320"/>
              <a:gd name="T42" fmla="*/ 4583 w 7678"/>
              <a:gd name="T43" fmla="*/ 3929 h 4320"/>
              <a:gd name="T44" fmla="*/ 4519 w 7678"/>
              <a:gd name="T45" fmla="*/ 392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7678" h="4320">
                <a:moveTo>
                  <a:pt x="7678" y="0"/>
                </a:moveTo>
                <a:lnTo>
                  <a:pt x="0" y="0"/>
                </a:lnTo>
                <a:lnTo>
                  <a:pt x="0" y="379"/>
                </a:lnTo>
                <a:lnTo>
                  <a:pt x="176" y="379"/>
                </a:lnTo>
                <a:lnTo>
                  <a:pt x="1216" y="3929"/>
                </a:lnTo>
                <a:lnTo>
                  <a:pt x="0" y="3929"/>
                </a:lnTo>
                <a:lnTo>
                  <a:pt x="0" y="4320"/>
                </a:lnTo>
                <a:lnTo>
                  <a:pt x="7678" y="4320"/>
                </a:lnTo>
                <a:moveTo>
                  <a:pt x="1510" y="3929"/>
                </a:moveTo>
                <a:lnTo>
                  <a:pt x="469" y="379"/>
                </a:lnTo>
                <a:lnTo>
                  <a:pt x="808" y="379"/>
                </a:lnTo>
                <a:lnTo>
                  <a:pt x="1848" y="3929"/>
                </a:lnTo>
                <a:lnTo>
                  <a:pt x="1510" y="3929"/>
                </a:lnTo>
                <a:moveTo>
                  <a:pt x="2170" y="3929"/>
                </a:moveTo>
                <a:lnTo>
                  <a:pt x="1130" y="379"/>
                </a:lnTo>
                <a:lnTo>
                  <a:pt x="3421" y="379"/>
                </a:lnTo>
                <a:lnTo>
                  <a:pt x="4461" y="3929"/>
                </a:lnTo>
                <a:lnTo>
                  <a:pt x="2170" y="3929"/>
                </a:lnTo>
                <a:moveTo>
                  <a:pt x="4519" y="3929"/>
                </a:moveTo>
                <a:lnTo>
                  <a:pt x="3479" y="379"/>
                </a:lnTo>
                <a:lnTo>
                  <a:pt x="3542" y="379"/>
                </a:lnTo>
                <a:lnTo>
                  <a:pt x="4583" y="3929"/>
                </a:lnTo>
                <a:lnTo>
                  <a:pt x="4519" y="392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47688" y="3829545"/>
            <a:ext cx="4709160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20" name="Freeform: Shape 44"/>
          <p:cNvSpPr>
            <a:spLocks/>
          </p:cNvSpPr>
          <p:nvPr userDrawn="1"/>
        </p:nvSpPr>
        <p:spPr bwMode="auto">
          <a:xfrm flipH="1">
            <a:off x="546521" y="3373621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46521" y="1759744"/>
            <a:ext cx="4505770" cy="1231106"/>
          </a:xfr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sp>
        <p:nvSpPr>
          <p:cNvPr id="30" name="Rectangle 2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  <p:sp>
        <p:nvSpPr>
          <p:cNvPr id="13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0528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tlernate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08120" y="0"/>
            <a:ext cx="8183880" cy="6858000"/>
          </a:xfrm>
          <a:prstGeom prst="rect">
            <a:avLst/>
          </a:prstGeom>
        </p:spPr>
      </p:pic>
      <p:sp>
        <p:nvSpPr>
          <p:cNvPr id="31" name="Freeform: Shape 13"/>
          <p:cNvSpPr>
            <a:spLocks/>
          </p:cNvSpPr>
          <p:nvPr userDrawn="1"/>
        </p:nvSpPr>
        <p:spPr bwMode="white">
          <a:xfrm>
            <a:off x="0" y="794"/>
            <a:ext cx="6607952" cy="6857206"/>
          </a:xfrm>
          <a:custGeom>
            <a:avLst/>
            <a:gdLst>
              <a:gd name="connsiteX0" fmla="*/ 0 w 6607952"/>
              <a:gd name="connsiteY0" fmla="*/ 0 h 6856413"/>
              <a:gd name="connsiteX1" fmla="*/ 4144152 w 6607952"/>
              <a:gd name="connsiteY1" fmla="*/ 0 h 6856413"/>
              <a:gd name="connsiteX2" fmla="*/ 6607952 w 6607952"/>
              <a:gd name="connsiteY2" fmla="*/ 6856413 h 6856413"/>
              <a:gd name="connsiteX3" fmla="*/ 0 w 6607952"/>
              <a:gd name="connsiteY3" fmla="*/ 6856413 h 685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7952" h="6856413">
                <a:moveTo>
                  <a:pt x="0" y="0"/>
                </a:moveTo>
                <a:lnTo>
                  <a:pt x="4144152" y="0"/>
                </a:lnTo>
                <a:lnTo>
                  <a:pt x="6607952" y="6856413"/>
                </a:lnTo>
                <a:lnTo>
                  <a:pt x="0" y="68564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Freeform 6"/>
          <p:cNvSpPr>
            <a:spLocks noEditPoints="1"/>
          </p:cNvSpPr>
          <p:nvPr userDrawn="1"/>
        </p:nvSpPr>
        <p:spPr bwMode="auto">
          <a:xfrm>
            <a:off x="1588" y="1588"/>
            <a:ext cx="12188825" cy="6858000"/>
          </a:xfrm>
          <a:custGeom>
            <a:avLst/>
            <a:gdLst>
              <a:gd name="T0" fmla="*/ 7678 w 7678"/>
              <a:gd name="T1" fmla="*/ 0 h 4320"/>
              <a:gd name="T2" fmla="*/ 0 w 7678"/>
              <a:gd name="T3" fmla="*/ 0 h 4320"/>
              <a:gd name="T4" fmla="*/ 0 w 7678"/>
              <a:gd name="T5" fmla="*/ 379 h 4320"/>
              <a:gd name="T6" fmla="*/ 176 w 7678"/>
              <a:gd name="T7" fmla="*/ 379 h 4320"/>
              <a:gd name="T8" fmla="*/ 1216 w 7678"/>
              <a:gd name="T9" fmla="*/ 3929 h 4320"/>
              <a:gd name="T10" fmla="*/ 0 w 7678"/>
              <a:gd name="T11" fmla="*/ 3929 h 4320"/>
              <a:gd name="T12" fmla="*/ 0 w 7678"/>
              <a:gd name="T13" fmla="*/ 4320 h 4320"/>
              <a:gd name="T14" fmla="*/ 7678 w 7678"/>
              <a:gd name="T15" fmla="*/ 4320 h 4320"/>
              <a:gd name="T16" fmla="*/ 1510 w 7678"/>
              <a:gd name="T17" fmla="*/ 3929 h 4320"/>
              <a:gd name="T18" fmla="*/ 469 w 7678"/>
              <a:gd name="T19" fmla="*/ 379 h 4320"/>
              <a:gd name="T20" fmla="*/ 808 w 7678"/>
              <a:gd name="T21" fmla="*/ 379 h 4320"/>
              <a:gd name="T22" fmla="*/ 1848 w 7678"/>
              <a:gd name="T23" fmla="*/ 3929 h 4320"/>
              <a:gd name="T24" fmla="*/ 1510 w 7678"/>
              <a:gd name="T25" fmla="*/ 3929 h 4320"/>
              <a:gd name="T26" fmla="*/ 2170 w 7678"/>
              <a:gd name="T27" fmla="*/ 3929 h 4320"/>
              <a:gd name="T28" fmla="*/ 1130 w 7678"/>
              <a:gd name="T29" fmla="*/ 379 h 4320"/>
              <a:gd name="T30" fmla="*/ 3421 w 7678"/>
              <a:gd name="T31" fmla="*/ 379 h 4320"/>
              <a:gd name="T32" fmla="*/ 4461 w 7678"/>
              <a:gd name="T33" fmla="*/ 3929 h 4320"/>
              <a:gd name="T34" fmla="*/ 2170 w 7678"/>
              <a:gd name="T35" fmla="*/ 3929 h 4320"/>
              <a:gd name="T36" fmla="*/ 4519 w 7678"/>
              <a:gd name="T37" fmla="*/ 3929 h 4320"/>
              <a:gd name="T38" fmla="*/ 3479 w 7678"/>
              <a:gd name="T39" fmla="*/ 379 h 4320"/>
              <a:gd name="T40" fmla="*/ 3542 w 7678"/>
              <a:gd name="T41" fmla="*/ 379 h 4320"/>
              <a:gd name="T42" fmla="*/ 4583 w 7678"/>
              <a:gd name="T43" fmla="*/ 3929 h 4320"/>
              <a:gd name="T44" fmla="*/ 4519 w 7678"/>
              <a:gd name="T45" fmla="*/ 392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7678" h="4320">
                <a:moveTo>
                  <a:pt x="7678" y="0"/>
                </a:moveTo>
                <a:lnTo>
                  <a:pt x="0" y="0"/>
                </a:lnTo>
                <a:lnTo>
                  <a:pt x="0" y="379"/>
                </a:lnTo>
                <a:lnTo>
                  <a:pt x="176" y="379"/>
                </a:lnTo>
                <a:lnTo>
                  <a:pt x="1216" y="3929"/>
                </a:lnTo>
                <a:lnTo>
                  <a:pt x="0" y="3929"/>
                </a:lnTo>
                <a:lnTo>
                  <a:pt x="0" y="4320"/>
                </a:lnTo>
                <a:lnTo>
                  <a:pt x="7678" y="4320"/>
                </a:lnTo>
                <a:moveTo>
                  <a:pt x="1510" y="3929"/>
                </a:moveTo>
                <a:lnTo>
                  <a:pt x="469" y="379"/>
                </a:lnTo>
                <a:lnTo>
                  <a:pt x="808" y="379"/>
                </a:lnTo>
                <a:lnTo>
                  <a:pt x="1848" y="3929"/>
                </a:lnTo>
                <a:lnTo>
                  <a:pt x="1510" y="3929"/>
                </a:lnTo>
                <a:moveTo>
                  <a:pt x="2170" y="3929"/>
                </a:moveTo>
                <a:lnTo>
                  <a:pt x="1130" y="379"/>
                </a:lnTo>
                <a:lnTo>
                  <a:pt x="3421" y="379"/>
                </a:lnTo>
                <a:lnTo>
                  <a:pt x="4461" y="3929"/>
                </a:lnTo>
                <a:lnTo>
                  <a:pt x="2170" y="3929"/>
                </a:lnTo>
                <a:moveTo>
                  <a:pt x="4519" y="3929"/>
                </a:moveTo>
                <a:lnTo>
                  <a:pt x="3479" y="379"/>
                </a:lnTo>
                <a:lnTo>
                  <a:pt x="3542" y="379"/>
                </a:lnTo>
                <a:lnTo>
                  <a:pt x="4583" y="3929"/>
                </a:lnTo>
                <a:lnTo>
                  <a:pt x="4519" y="392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47688" y="3829545"/>
            <a:ext cx="4709160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20" name="Freeform: Shape 44"/>
          <p:cNvSpPr>
            <a:spLocks/>
          </p:cNvSpPr>
          <p:nvPr userDrawn="1"/>
        </p:nvSpPr>
        <p:spPr bwMode="auto">
          <a:xfrm flipH="1">
            <a:off x="546521" y="3373621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46521" y="1759744"/>
            <a:ext cx="4505770" cy="1231106"/>
          </a:xfr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sp>
        <p:nvSpPr>
          <p:cNvPr id="30" name="Rectangle 2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3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  <p:pic>
        <p:nvPicPr>
          <p:cNvPr id="16" name="Picture 15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389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lit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>
            <a:spLocks/>
          </p:cNvSpPr>
          <p:nvPr userDrawn="1"/>
        </p:nvSpPr>
        <p:spPr bwMode="white">
          <a:xfrm>
            <a:off x="0" y="1587"/>
            <a:ext cx="6607952" cy="6856413"/>
          </a:xfrm>
          <a:custGeom>
            <a:avLst/>
            <a:gdLst>
              <a:gd name="connsiteX0" fmla="*/ 0 w 6607952"/>
              <a:gd name="connsiteY0" fmla="*/ 0 h 6856413"/>
              <a:gd name="connsiteX1" fmla="*/ 4144152 w 6607952"/>
              <a:gd name="connsiteY1" fmla="*/ 0 h 6856413"/>
              <a:gd name="connsiteX2" fmla="*/ 6607952 w 6607952"/>
              <a:gd name="connsiteY2" fmla="*/ 6856413 h 6856413"/>
              <a:gd name="connsiteX3" fmla="*/ 0 w 6607952"/>
              <a:gd name="connsiteY3" fmla="*/ 6856413 h 685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7952" h="6856413">
                <a:moveTo>
                  <a:pt x="0" y="0"/>
                </a:moveTo>
                <a:lnTo>
                  <a:pt x="4144152" y="0"/>
                </a:lnTo>
                <a:lnTo>
                  <a:pt x="6607952" y="6856413"/>
                </a:lnTo>
                <a:lnTo>
                  <a:pt x="0" y="685641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6521" y="1144191"/>
            <a:ext cx="3568279" cy="1846659"/>
          </a:xfrm>
        </p:spPr>
        <p:txBody>
          <a:bodyPr anchor="b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47688" y="3829545"/>
            <a:ext cx="3567112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18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B3B0C4"/>
                </a:solidFill>
              </a:rPr>
              <a:t>Information Security Level 2 – Sensitive</a:t>
            </a:r>
            <a:br>
              <a:rPr lang="en-US" dirty="0">
                <a:solidFill>
                  <a:srgbClr val="B3B0C4"/>
                </a:solidFill>
              </a:rPr>
            </a:br>
            <a:r>
              <a:rPr lang="en-US" dirty="0">
                <a:solidFill>
                  <a:srgbClr val="B3B0C4"/>
                </a:solidFill>
              </a:rPr>
              <a:t>© 2018 – Proprietary &amp; Confidential Information of Amdocs</a:t>
            </a:r>
          </a:p>
        </p:txBody>
      </p:sp>
      <p:sp>
        <p:nvSpPr>
          <p:cNvPr id="19" name="Freeform: Shape 44"/>
          <p:cNvSpPr>
            <a:spLocks/>
          </p:cNvSpPr>
          <p:nvPr userDrawn="1"/>
        </p:nvSpPr>
        <p:spPr bwMode="auto">
          <a:xfrm flipH="1">
            <a:off x="546521" y="3373621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B3B0C4"/>
                </a:solidFill>
              </a:rPr>
              <a:t>‹#›</a:t>
            </a:fld>
            <a:endParaRPr lang="en-US" sz="1200" dirty="0">
              <a:solidFill>
                <a:srgbClr val="B3B0C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612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tlernate 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4076700" y="0"/>
            <a:ext cx="8115300" cy="6858000"/>
          </a:xfrm>
          <a:prstGeom prst="rect">
            <a:avLst/>
          </a:prstGeom>
        </p:spPr>
      </p:pic>
      <p:sp>
        <p:nvSpPr>
          <p:cNvPr id="31" name="Freeform: Shape 13"/>
          <p:cNvSpPr>
            <a:spLocks/>
          </p:cNvSpPr>
          <p:nvPr userDrawn="1"/>
        </p:nvSpPr>
        <p:spPr bwMode="white">
          <a:xfrm>
            <a:off x="0" y="794"/>
            <a:ext cx="6607952" cy="6857206"/>
          </a:xfrm>
          <a:custGeom>
            <a:avLst/>
            <a:gdLst>
              <a:gd name="connsiteX0" fmla="*/ 0 w 6607952"/>
              <a:gd name="connsiteY0" fmla="*/ 0 h 6856413"/>
              <a:gd name="connsiteX1" fmla="*/ 4144152 w 6607952"/>
              <a:gd name="connsiteY1" fmla="*/ 0 h 6856413"/>
              <a:gd name="connsiteX2" fmla="*/ 6607952 w 6607952"/>
              <a:gd name="connsiteY2" fmla="*/ 6856413 h 6856413"/>
              <a:gd name="connsiteX3" fmla="*/ 0 w 6607952"/>
              <a:gd name="connsiteY3" fmla="*/ 6856413 h 685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7952" h="6856413">
                <a:moveTo>
                  <a:pt x="0" y="0"/>
                </a:moveTo>
                <a:lnTo>
                  <a:pt x="4144152" y="0"/>
                </a:lnTo>
                <a:lnTo>
                  <a:pt x="6607952" y="6856413"/>
                </a:lnTo>
                <a:lnTo>
                  <a:pt x="0" y="68564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Freeform 6"/>
          <p:cNvSpPr>
            <a:spLocks noEditPoints="1"/>
          </p:cNvSpPr>
          <p:nvPr userDrawn="1"/>
        </p:nvSpPr>
        <p:spPr bwMode="auto">
          <a:xfrm>
            <a:off x="1588" y="1588"/>
            <a:ext cx="12188825" cy="6858000"/>
          </a:xfrm>
          <a:custGeom>
            <a:avLst/>
            <a:gdLst>
              <a:gd name="T0" fmla="*/ 7678 w 7678"/>
              <a:gd name="T1" fmla="*/ 0 h 4320"/>
              <a:gd name="T2" fmla="*/ 0 w 7678"/>
              <a:gd name="T3" fmla="*/ 0 h 4320"/>
              <a:gd name="T4" fmla="*/ 0 w 7678"/>
              <a:gd name="T5" fmla="*/ 379 h 4320"/>
              <a:gd name="T6" fmla="*/ 176 w 7678"/>
              <a:gd name="T7" fmla="*/ 379 h 4320"/>
              <a:gd name="T8" fmla="*/ 1216 w 7678"/>
              <a:gd name="T9" fmla="*/ 3929 h 4320"/>
              <a:gd name="T10" fmla="*/ 0 w 7678"/>
              <a:gd name="T11" fmla="*/ 3929 h 4320"/>
              <a:gd name="T12" fmla="*/ 0 w 7678"/>
              <a:gd name="T13" fmla="*/ 4320 h 4320"/>
              <a:gd name="T14" fmla="*/ 7678 w 7678"/>
              <a:gd name="T15" fmla="*/ 4320 h 4320"/>
              <a:gd name="T16" fmla="*/ 1510 w 7678"/>
              <a:gd name="T17" fmla="*/ 3929 h 4320"/>
              <a:gd name="T18" fmla="*/ 469 w 7678"/>
              <a:gd name="T19" fmla="*/ 379 h 4320"/>
              <a:gd name="T20" fmla="*/ 808 w 7678"/>
              <a:gd name="T21" fmla="*/ 379 h 4320"/>
              <a:gd name="T22" fmla="*/ 1848 w 7678"/>
              <a:gd name="T23" fmla="*/ 3929 h 4320"/>
              <a:gd name="T24" fmla="*/ 1510 w 7678"/>
              <a:gd name="T25" fmla="*/ 3929 h 4320"/>
              <a:gd name="T26" fmla="*/ 2170 w 7678"/>
              <a:gd name="T27" fmla="*/ 3929 h 4320"/>
              <a:gd name="T28" fmla="*/ 1130 w 7678"/>
              <a:gd name="T29" fmla="*/ 379 h 4320"/>
              <a:gd name="T30" fmla="*/ 3421 w 7678"/>
              <a:gd name="T31" fmla="*/ 379 h 4320"/>
              <a:gd name="T32" fmla="*/ 4461 w 7678"/>
              <a:gd name="T33" fmla="*/ 3929 h 4320"/>
              <a:gd name="T34" fmla="*/ 2170 w 7678"/>
              <a:gd name="T35" fmla="*/ 3929 h 4320"/>
              <a:gd name="T36" fmla="*/ 4519 w 7678"/>
              <a:gd name="T37" fmla="*/ 3929 h 4320"/>
              <a:gd name="T38" fmla="*/ 3479 w 7678"/>
              <a:gd name="T39" fmla="*/ 379 h 4320"/>
              <a:gd name="T40" fmla="*/ 3542 w 7678"/>
              <a:gd name="T41" fmla="*/ 379 h 4320"/>
              <a:gd name="T42" fmla="*/ 4583 w 7678"/>
              <a:gd name="T43" fmla="*/ 3929 h 4320"/>
              <a:gd name="T44" fmla="*/ 4519 w 7678"/>
              <a:gd name="T45" fmla="*/ 392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7678" h="4320">
                <a:moveTo>
                  <a:pt x="7678" y="0"/>
                </a:moveTo>
                <a:lnTo>
                  <a:pt x="0" y="0"/>
                </a:lnTo>
                <a:lnTo>
                  <a:pt x="0" y="379"/>
                </a:lnTo>
                <a:lnTo>
                  <a:pt x="176" y="379"/>
                </a:lnTo>
                <a:lnTo>
                  <a:pt x="1216" y="3929"/>
                </a:lnTo>
                <a:lnTo>
                  <a:pt x="0" y="3929"/>
                </a:lnTo>
                <a:lnTo>
                  <a:pt x="0" y="4320"/>
                </a:lnTo>
                <a:lnTo>
                  <a:pt x="7678" y="4320"/>
                </a:lnTo>
                <a:moveTo>
                  <a:pt x="1510" y="3929"/>
                </a:moveTo>
                <a:lnTo>
                  <a:pt x="469" y="379"/>
                </a:lnTo>
                <a:lnTo>
                  <a:pt x="808" y="379"/>
                </a:lnTo>
                <a:lnTo>
                  <a:pt x="1848" y="3929"/>
                </a:lnTo>
                <a:lnTo>
                  <a:pt x="1510" y="3929"/>
                </a:lnTo>
                <a:moveTo>
                  <a:pt x="2170" y="3929"/>
                </a:moveTo>
                <a:lnTo>
                  <a:pt x="1130" y="379"/>
                </a:lnTo>
                <a:lnTo>
                  <a:pt x="3421" y="379"/>
                </a:lnTo>
                <a:lnTo>
                  <a:pt x="4461" y="3929"/>
                </a:lnTo>
                <a:lnTo>
                  <a:pt x="2170" y="3929"/>
                </a:lnTo>
                <a:moveTo>
                  <a:pt x="4519" y="3929"/>
                </a:moveTo>
                <a:lnTo>
                  <a:pt x="3479" y="379"/>
                </a:lnTo>
                <a:lnTo>
                  <a:pt x="3542" y="379"/>
                </a:lnTo>
                <a:lnTo>
                  <a:pt x="4583" y="3929"/>
                </a:lnTo>
                <a:lnTo>
                  <a:pt x="4519" y="392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47688" y="3829545"/>
            <a:ext cx="4709160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20" name="Freeform: Shape 44"/>
          <p:cNvSpPr>
            <a:spLocks/>
          </p:cNvSpPr>
          <p:nvPr userDrawn="1"/>
        </p:nvSpPr>
        <p:spPr bwMode="auto">
          <a:xfrm flipH="1">
            <a:off x="546521" y="3373621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46521" y="1759744"/>
            <a:ext cx="4505770" cy="1231106"/>
          </a:xfr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sp>
        <p:nvSpPr>
          <p:cNvPr id="30" name="Rectangle 2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  <p:sp>
        <p:nvSpPr>
          <p:cNvPr id="13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802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tlernate 6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01440" y="0"/>
            <a:ext cx="8290560" cy="6858000"/>
          </a:xfrm>
          <a:prstGeom prst="rect">
            <a:avLst/>
          </a:prstGeom>
        </p:spPr>
      </p:pic>
      <p:sp>
        <p:nvSpPr>
          <p:cNvPr id="31" name="Freeform: Shape 13"/>
          <p:cNvSpPr>
            <a:spLocks/>
          </p:cNvSpPr>
          <p:nvPr userDrawn="1"/>
        </p:nvSpPr>
        <p:spPr bwMode="white">
          <a:xfrm>
            <a:off x="0" y="794"/>
            <a:ext cx="6607952" cy="6857206"/>
          </a:xfrm>
          <a:custGeom>
            <a:avLst/>
            <a:gdLst>
              <a:gd name="connsiteX0" fmla="*/ 0 w 6607952"/>
              <a:gd name="connsiteY0" fmla="*/ 0 h 6856413"/>
              <a:gd name="connsiteX1" fmla="*/ 4144152 w 6607952"/>
              <a:gd name="connsiteY1" fmla="*/ 0 h 6856413"/>
              <a:gd name="connsiteX2" fmla="*/ 6607952 w 6607952"/>
              <a:gd name="connsiteY2" fmla="*/ 6856413 h 6856413"/>
              <a:gd name="connsiteX3" fmla="*/ 0 w 6607952"/>
              <a:gd name="connsiteY3" fmla="*/ 6856413 h 685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7952" h="6856413">
                <a:moveTo>
                  <a:pt x="0" y="0"/>
                </a:moveTo>
                <a:lnTo>
                  <a:pt x="4144152" y="0"/>
                </a:lnTo>
                <a:lnTo>
                  <a:pt x="6607952" y="6856413"/>
                </a:lnTo>
                <a:lnTo>
                  <a:pt x="0" y="68564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Freeform 6"/>
          <p:cNvSpPr>
            <a:spLocks noEditPoints="1"/>
          </p:cNvSpPr>
          <p:nvPr userDrawn="1"/>
        </p:nvSpPr>
        <p:spPr bwMode="auto">
          <a:xfrm>
            <a:off x="1588" y="1588"/>
            <a:ext cx="12188825" cy="6858000"/>
          </a:xfrm>
          <a:custGeom>
            <a:avLst/>
            <a:gdLst>
              <a:gd name="T0" fmla="*/ 7678 w 7678"/>
              <a:gd name="T1" fmla="*/ 0 h 4320"/>
              <a:gd name="T2" fmla="*/ 0 w 7678"/>
              <a:gd name="T3" fmla="*/ 0 h 4320"/>
              <a:gd name="T4" fmla="*/ 0 w 7678"/>
              <a:gd name="T5" fmla="*/ 379 h 4320"/>
              <a:gd name="T6" fmla="*/ 176 w 7678"/>
              <a:gd name="T7" fmla="*/ 379 h 4320"/>
              <a:gd name="T8" fmla="*/ 1216 w 7678"/>
              <a:gd name="T9" fmla="*/ 3929 h 4320"/>
              <a:gd name="T10" fmla="*/ 0 w 7678"/>
              <a:gd name="T11" fmla="*/ 3929 h 4320"/>
              <a:gd name="T12" fmla="*/ 0 w 7678"/>
              <a:gd name="T13" fmla="*/ 4320 h 4320"/>
              <a:gd name="T14" fmla="*/ 7678 w 7678"/>
              <a:gd name="T15" fmla="*/ 4320 h 4320"/>
              <a:gd name="T16" fmla="*/ 1510 w 7678"/>
              <a:gd name="T17" fmla="*/ 3929 h 4320"/>
              <a:gd name="T18" fmla="*/ 469 w 7678"/>
              <a:gd name="T19" fmla="*/ 379 h 4320"/>
              <a:gd name="T20" fmla="*/ 808 w 7678"/>
              <a:gd name="T21" fmla="*/ 379 h 4320"/>
              <a:gd name="T22" fmla="*/ 1848 w 7678"/>
              <a:gd name="T23" fmla="*/ 3929 h 4320"/>
              <a:gd name="T24" fmla="*/ 1510 w 7678"/>
              <a:gd name="T25" fmla="*/ 3929 h 4320"/>
              <a:gd name="T26" fmla="*/ 2170 w 7678"/>
              <a:gd name="T27" fmla="*/ 3929 h 4320"/>
              <a:gd name="T28" fmla="*/ 1130 w 7678"/>
              <a:gd name="T29" fmla="*/ 379 h 4320"/>
              <a:gd name="T30" fmla="*/ 3421 w 7678"/>
              <a:gd name="T31" fmla="*/ 379 h 4320"/>
              <a:gd name="T32" fmla="*/ 4461 w 7678"/>
              <a:gd name="T33" fmla="*/ 3929 h 4320"/>
              <a:gd name="T34" fmla="*/ 2170 w 7678"/>
              <a:gd name="T35" fmla="*/ 3929 h 4320"/>
              <a:gd name="T36" fmla="*/ 4519 w 7678"/>
              <a:gd name="T37" fmla="*/ 3929 h 4320"/>
              <a:gd name="T38" fmla="*/ 3479 w 7678"/>
              <a:gd name="T39" fmla="*/ 379 h 4320"/>
              <a:gd name="T40" fmla="*/ 3542 w 7678"/>
              <a:gd name="T41" fmla="*/ 379 h 4320"/>
              <a:gd name="T42" fmla="*/ 4583 w 7678"/>
              <a:gd name="T43" fmla="*/ 3929 h 4320"/>
              <a:gd name="T44" fmla="*/ 4519 w 7678"/>
              <a:gd name="T45" fmla="*/ 392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7678" h="4320">
                <a:moveTo>
                  <a:pt x="7678" y="0"/>
                </a:moveTo>
                <a:lnTo>
                  <a:pt x="0" y="0"/>
                </a:lnTo>
                <a:lnTo>
                  <a:pt x="0" y="379"/>
                </a:lnTo>
                <a:lnTo>
                  <a:pt x="176" y="379"/>
                </a:lnTo>
                <a:lnTo>
                  <a:pt x="1216" y="3929"/>
                </a:lnTo>
                <a:lnTo>
                  <a:pt x="0" y="3929"/>
                </a:lnTo>
                <a:lnTo>
                  <a:pt x="0" y="4320"/>
                </a:lnTo>
                <a:lnTo>
                  <a:pt x="7678" y="4320"/>
                </a:lnTo>
                <a:moveTo>
                  <a:pt x="1510" y="3929"/>
                </a:moveTo>
                <a:lnTo>
                  <a:pt x="469" y="379"/>
                </a:lnTo>
                <a:lnTo>
                  <a:pt x="808" y="379"/>
                </a:lnTo>
                <a:lnTo>
                  <a:pt x="1848" y="3929"/>
                </a:lnTo>
                <a:lnTo>
                  <a:pt x="1510" y="3929"/>
                </a:lnTo>
                <a:moveTo>
                  <a:pt x="2170" y="3929"/>
                </a:moveTo>
                <a:lnTo>
                  <a:pt x="1130" y="379"/>
                </a:lnTo>
                <a:lnTo>
                  <a:pt x="3421" y="379"/>
                </a:lnTo>
                <a:lnTo>
                  <a:pt x="4461" y="3929"/>
                </a:lnTo>
                <a:lnTo>
                  <a:pt x="2170" y="3929"/>
                </a:lnTo>
                <a:moveTo>
                  <a:pt x="4519" y="3929"/>
                </a:moveTo>
                <a:lnTo>
                  <a:pt x="3479" y="379"/>
                </a:lnTo>
                <a:lnTo>
                  <a:pt x="3542" y="379"/>
                </a:lnTo>
                <a:lnTo>
                  <a:pt x="4583" y="3929"/>
                </a:lnTo>
                <a:lnTo>
                  <a:pt x="4519" y="392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47688" y="3829545"/>
            <a:ext cx="4709160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20" name="Freeform: Shape 44"/>
          <p:cNvSpPr>
            <a:spLocks/>
          </p:cNvSpPr>
          <p:nvPr userDrawn="1"/>
        </p:nvSpPr>
        <p:spPr bwMode="auto">
          <a:xfrm flipH="1">
            <a:off x="546521" y="3373621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46521" y="1759744"/>
            <a:ext cx="4505770" cy="1231106"/>
          </a:xfr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sp>
        <p:nvSpPr>
          <p:cNvPr id="30" name="Rectangle 2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3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  <p:pic>
        <p:nvPicPr>
          <p:cNvPr id="16" name="Picture 15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911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tlernate 7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84320" y="0"/>
            <a:ext cx="8107680" cy="6858000"/>
          </a:xfrm>
          <a:prstGeom prst="rect">
            <a:avLst/>
          </a:prstGeom>
        </p:spPr>
      </p:pic>
      <p:sp>
        <p:nvSpPr>
          <p:cNvPr id="31" name="Freeform: Shape 13"/>
          <p:cNvSpPr>
            <a:spLocks/>
          </p:cNvSpPr>
          <p:nvPr userDrawn="1"/>
        </p:nvSpPr>
        <p:spPr bwMode="white">
          <a:xfrm>
            <a:off x="0" y="794"/>
            <a:ext cx="6607952" cy="6857206"/>
          </a:xfrm>
          <a:custGeom>
            <a:avLst/>
            <a:gdLst>
              <a:gd name="connsiteX0" fmla="*/ 0 w 6607952"/>
              <a:gd name="connsiteY0" fmla="*/ 0 h 6856413"/>
              <a:gd name="connsiteX1" fmla="*/ 4144152 w 6607952"/>
              <a:gd name="connsiteY1" fmla="*/ 0 h 6856413"/>
              <a:gd name="connsiteX2" fmla="*/ 6607952 w 6607952"/>
              <a:gd name="connsiteY2" fmla="*/ 6856413 h 6856413"/>
              <a:gd name="connsiteX3" fmla="*/ 0 w 6607952"/>
              <a:gd name="connsiteY3" fmla="*/ 6856413 h 685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7952" h="6856413">
                <a:moveTo>
                  <a:pt x="0" y="0"/>
                </a:moveTo>
                <a:lnTo>
                  <a:pt x="4144152" y="0"/>
                </a:lnTo>
                <a:lnTo>
                  <a:pt x="6607952" y="6856413"/>
                </a:lnTo>
                <a:lnTo>
                  <a:pt x="0" y="68564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Freeform 6"/>
          <p:cNvSpPr>
            <a:spLocks noEditPoints="1"/>
          </p:cNvSpPr>
          <p:nvPr userDrawn="1"/>
        </p:nvSpPr>
        <p:spPr bwMode="auto">
          <a:xfrm>
            <a:off x="1588" y="1588"/>
            <a:ext cx="12188825" cy="6858000"/>
          </a:xfrm>
          <a:custGeom>
            <a:avLst/>
            <a:gdLst>
              <a:gd name="T0" fmla="*/ 7678 w 7678"/>
              <a:gd name="T1" fmla="*/ 0 h 4320"/>
              <a:gd name="T2" fmla="*/ 0 w 7678"/>
              <a:gd name="T3" fmla="*/ 0 h 4320"/>
              <a:gd name="T4" fmla="*/ 0 w 7678"/>
              <a:gd name="T5" fmla="*/ 379 h 4320"/>
              <a:gd name="T6" fmla="*/ 176 w 7678"/>
              <a:gd name="T7" fmla="*/ 379 h 4320"/>
              <a:gd name="T8" fmla="*/ 1216 w 7678"/>
              <a:gd name="T9" fmla="*/ 3929 h 4320"/>
              <a:gd name="T10" fmla="*/ 0 w 7678"/>
              <a:gd name="T11" fmla="*/ 3929 h 4320"/>
              <a:gd name="T12" fmla="*/ 0 w 7678"/>
              <a:gd name="T13" fmla="*/ 4320 h 4320"/>
              <a:gd name="T14" fmla="*/ 7678 w 7678"/>
              <a:gd name="T15" fmla="*/ 4320 h 4320"/>
              <a:gd name="T16" fmla="*/ 1510 w 7678"/>
              <a:gd name="T17" fmla="*/ 3929 h 4320"/>
              <a:gd name="T18" fmla="*/ 469 w 7678"/>
              <a:gd name="T19" fmla="*/ 379 h 4320"/>
              <a:gd name="T20" fmla="*/ 808 w 7678"/>
              <a:gd name="T21" fmla="*/ 379 h 4320"/>
              <a:gd name="T22" fmla="*/ 1848 w 7678"/>
              <a:gd name="T23" fmla="*/ 3929 h 4320"/>
              <a:gd name="T24" fmla="*/ 1510 w 7678"/>
              <a:gd name="T25" fmla="*/ 3929 h 4320"/>
              <a:gd name="T26" fmla="*/ 2170 w 7678"/>
              <a:gd name="T27" fmla="*/ 3929 h 4320"/>
              <a:gd name="T28" fmla="*/ 1130 w 7678"/>
              <a:gd name="T29" fmla="*/ 379 h 4320"/>
              <a:gd name="T30" fmla="*/ 3421 w 7678"/>
              <a:gd name="T31" fmla="*/ 379 h 4320"/>
              <a:gd name="T32" fmla="*/ 4461 w 7678"/>
              <a:gd name="T33" fmla="*/ 3929 h 4320"/>
              <a:gd name="T34" fmla="*/ 2170 w 7678"/>
              <a:gd name="T35" fmla="*/ 3929 h 4320"/>
              <a:gd name="T36" fmla="*/ 4519 w 7678"/>
              <a:gd name="T37" fmla="*/ 3929 h 4320"/>
              <a:gd name="T38" fmla="*/ 3479 w 7678"/>
              <a:gd name="T39" fmla="*/ 379 h 4320"/>
              <a:gd name="T40" fmla="*/ 3542 w 7678"/>
              <a:gd name="T41" fmla="*/ 379 h 4320"/>
              <a:gd name="T42" fmla="*/ 4583 w 7678"/>
              <a:gd name="T43" fmla="*/ 3929 h 4320"/>
              <a:gd name="T44" fmla="*/ 4519 w 7678"/>
              <a:gd name="T45" fmla="*/ 392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7678" h="4320">
                <a:moveTo>
                  <a:pt x="7678" y="0"/>
                </a:moveTo>
                <a:lnTo>
                  <a:pt x="0" y="0"/>
                </a:lnTo>
                <a:lnTo>
                  <a:pt x="0" y="379"/>
                </a:lnTo>
                <a:lnTo>
                  <a:pt x="176" y="379"/>
                </a:lnTo>
                <a:lnTo>
                  <a:pt x="1216" y="3929"/>
                </a:lnTo>
                <a:lnTo>
                  <a:pt x="0" y="3929"/>
                </a:lnTo>
                <a:lnTo>
                  <a:pt x="0" y="4320"/>
                </a:lnTo>
                <a:lnTo>
                  <a:pt x="7678" y="4320"/>
                </a:lnTo>
                <a:moveTo>
                  <a:pt x="1510" y="3929"/>
                </a:moveTo>
                <a:lnTo>
                  <a:pt x="469" y="379"/>
                </a:lnTo>
                <a:lnTo>
                  <a:pt x="808" y="379"/>
                </a:lnTo>
                <a:lnTo>
                  <a:pt x="1848" y="3929"/>
                </a:lnTo>
                <a:lnTo>
                  <a:pt x="1510" y="3929"/>
                </a:lnTo>
                <a:moveTo>
                  <a:pt x="2170" y="3929"/>
                </a:moveTo>
                <a:lnTo>
                  <a:pt x="1130" y="379"/>
                </a:lnTo>
                <a:lnTo>
                  <a:pt x="3421" y="379"/>
                </a:lnTo>
                <a:lnTo>
                  <a:pt x="4461" y="3929"/>
                </a:lnTo>
                <a:lnTo>
                  <a:pt x="2170" y="3929"/>
                </a:lnTo>
                <a:moveTo>
                  <a:pt x="4519" y="3929"/>
                </a:moveTo>
                <a:lnTo>
                  <a:pt x="3479" y="379"/>
                </a:lnTo>
                <a:lnTo>
                  <a:pt x="3542" y="379"/>
                </a:lnTo>
                <a:lnTo>
                  <a:pt x="4583" y="3929"/>
                </a:lnTo>
                <a:lnTo>
                  <a:pt x="4519" y="392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47688" y="3829545"/>
            <a:ext cx="4709160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20" name="Freeform: Shape 44"/>
          <p:cNvSpPr>
            <a:spLocks/>
          </p:cNvSpPr>
          <p:nvPr userDrawn="1"/>
        </p:nvSpPr>
        <p:spPr bwMode="auto">
          <a:xfrm flipH="1">
            <a:off x="546521" y="3373621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46521" y="1759744"/>
            <a:ext cx="4505770" cy="1231106"/>
          </a:xfr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sp>
        <p:nvSpPr>
          <p:cNvPr id="30" name="Rectangle 2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3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  <p:pic>
        <p:nvPicPr>
          <p:cNvPr id="15" name="Picture 14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84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tlernate 8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84320" y="0"/>
            <a:ext cx="8107680" cy="6858000"/>
          </a:xfrm>
          <a:prstGeom prst="rect">
            <a:avLst/>
          </a:prstGeom>
        </p:spPr>
      </p:pic>
      <p:sp>
        <p:nvSpPr>
          <p:cNvPr id="31" name="Freeform: Shape 13"/>
          <p:cNvSpPr>
            <a:spLocks/>
          </p:cNvSpPr>
          <p:nvPr userDrawn="1"/>
        </p:nvSpPr>
        <p:spPr bwMode="white">
          <a:xfrm>
            <a:off x="0" y="794"/>
            <a:ext cx="6607952" cy="6857206"/>
          </a:xfrm>
          <a:custGeom>
            <a:avLst/>
            <a:gdLst>
              <a:gd name="connsiteX0" fmla="*/ 0 w 6607952"/>
              <a:gd name="connsiteY0" fmla="*/ 0 h 6856413"/>
              <a:gd name="connsiteX1" fmla="*/ 4144152 w 6607952"/>
              <a:gd name="connsiteY1" fmla="*/ 0 h 6856413"/>
              <a:gd name="connsiteX2" fmla="*/ 6607952 w 6607952"/>
              <a:gd name="connsiteY2" fmla="*/ 6856413 h 6856413"/>
              <a:gd name="connsiteX3" fmla="*/ 0 w 6607952"/>
              <a:gd name="connsiteY3" fmla="*/ 6856413 h 685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7952" h="6856413">
                <a:moveTo>
                  <a:pt x="0" y="0"/>
                </a:moveTo>
                <a:lnTo>
                  <a:pt x="4144152" y="0"/>
                </a:lnTo>
                <a:lnTo>
                  <a:pt x="6607952" y="6856413"/>
                </a:lnTo>
                <a:lnTo>
                  <a:pt x="0" y="68564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Freeform 6"/>
          <p:cNvSpPr>
            <a:spLocks noEditPoints="1"/>
          </p:cNvSpPr>
          <p:nvPr userDrawn="1"/>
        </p:nvSpPr>
        <p:spPr bwMode="auto">
          <a:xfrm>
            <a:off x="1588" y="1588"/>
            <a:ext cx="12188825" cy="6858000"/>
          </a:xfrm>
          <a:custGeom>
            <a:avLst/>
            <a:gdLst>
              <a:gd name="T0" fmla="*/ 7678 w 7678"/>
              <a:gd name="T1" fmla="*/ 0 h 4320"/>
              <a:gd name="T2" fmla="*/ 0 w 7678"/>
              <a:gd name="T3" fmla="*/ 0 h 4320"/>
              <a:gd name="T4" fmla="*/ 0 w 7678"/>
              <a:gd name="T5" fmla="*/ 379 h 4320"/>
              <a:gd name="T6" fmla="*/ 176 w 7678"/>
              <a:gd name="T7" fmla="*/ 379 h 4320"/>
              <a:gd name="T8" fmla="*/ 1216 w 7678"/>
              <a:gd name="T9" fmla="*/ 3929 h 4320"/>
              <a:gd name="T10" fmla="*/ 0 w 7678"/>
              <a:gd name="T11" fmla="*/ 3929 h 4320"/>
              <a:gd name="T12" fmla="*/ 0 w 7678"/>
              <a:gd name="T13" fmla="*/ 4320 h 4320"/>
              <a:gd name="T14" fmla="*/ 7678 w 7678"/>
              <a:gd name="T15" fmla="*/ 4320 h 4320"/>
              <a:gd name="T16" fmla="*/ 1510 w 7678"/>
              <a:gd name="T17" fmla="*/ 3929 h 4320"/>
              <a:gd name="T18" fmla="*/ 469 w 7678"/>
              <a:gd name="T19" fmla="*/ 379 h 4320"/>
              <a:gd name="T20" fmla="*/ 808 w 7678"/>
              <a:gd name="T21" fmla="*/ 379 h 4320"/>
              <a:gd name="T22" fmla="*/ 1848 w 7678"/>
              <a:gd name="T23" fmla="*/ 3929 h 4320"/>
              <a:gd name="T24" fmla="*/ 1510 w 7678"/>
              <a:gd name="T25" fmla="*/ 3929 h 4320"/>
              <a:gd name="T26" fmla="*/ 2170 w 7678"/>
              <a:gd name="T27" fmla="*/ 3929 h 4320"/>
              <a:gd name="T28" fmla="*/ 1130 w 7678"/>
              <a:gd name="T29" fmla="*/ 379 h 4320"/>
              <a:gd name="T30" fmla="*/ 3421 w 7678"/>
              <a:gd name="T31" fmla="*/ 379 h 4320"/>
              <a:gd name="T32" fmla="*/ 4461 w 7678"/>
              <a:gd name="T33" fmla="*/ 3929 h 4320"/>
              <a:gd name="T34" fmla="*/ 2170 w 7678"/>
              <a:gd name="T35" fmla="*/ 3929 h 4320"/>
              <a:gd name="T36" fmla="*/ 4519 w 7678"/>
              <a:gd name="T37" fmla="*/ 3929 h 4320"/>
              <a:gd name="T38" fmla="*/ 3479 w 7678"/>
              <a:gd name="T39" fmla="*/ 379 h 4320"/>
              <a:gd name="T40" fmla="*/ 3542 w 7678"/>
              <a:gd name="T41" fmla="*/ 379 h 4320"/>
              <a:gd name="T42" fmla="*/ 4583 w 7678"/>
              <a:gd name="T43" fmla="*/ 3929 h 4320"/>
              <a:gd name="T44" fmla="*/ 4519 w 7678"/>
              <a:gd name="T45" fmla="*/ 392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7678" h="4320">
                <a:moveTo>
                  <a:pt x="7678" y="0"/>
                </a:moveTo>
                <a:lnTo>
                  <a:pt x="0" y="0"/>
                </a:lnTo>
                <a:lnTo>
                  <a:pt x="0" y="379"/>
                </a:lnTo>
                <a:lnTo>
                  <a:pt x="176" y="379"/>
                </a:lnTo>
                <a:lnTo>
                  <a:pt x="1216" y="3929"/>
                </a:lnTo>
                <a:lnTo>
                  <a:pt x="0" y="3929"/>
                </a:lnTo>
                <a:lnTo>
                  <a:pt x="0" y="4320"/>
                </a:lnTo>
                <a:lnTo>
                  <a:pt x="7678" y="4320"/>
                </a:lnTo>
                <a:moveTo>
                  <a:pt x="1510" y="3929"/>
                </a:moveTo>
                <a:lnTo>
                  <a:pt x="469" y="379"/>
                </a:lnTo>
                <a:lnTo>
                  <a:pt x="808" y="379"/>
                </a:lnTo>
                <a:lnTo>
                  <a:pt x="1848" y="3929"/>
                </a:lnTo>
                <a:lnTo>
                  <a:pt x="1510" y="3929"/>
                </a:lnTo>
                <a:moveTo>
                  <a:pt x="2170" y="3929"/>
                </a:moveTo>
                <a:lnTo>
                  <a:pt x="1130" y="379"/>
                </a:lnTo>
                <a:lnTo>
                  <a:pt x="3421" y="379"/>
                </a:lnTo>
                <a:lnTo>
                  <a:pt x="4461" y="3929"/>
                </a:lnTo>
                <a:lnTo>
                  <a:pt x="2170" y="3929"/>
                </a:lnTo>
                <a:moveTo>
                  <a:pt x="4519" y="3929"/>
                </a:moveTo>
                <a:lnTo>
                  <a:pt x="3479" y="379"/>
                </a:lnTo>
                <a:lnTo>
                  <a:pt x="3542" y="379"/>
                </a:lnTo>
                <a:lnTo>
                  <a:pt x="4583" y="3929"/>
                </a:lnTo>
                <a:lnTo>
                  <a:pt x="4519" y="392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47688" y="3829545"/>
            <a:ext cx="4709160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20" name="Freeform: Shape 44"/>
          <p:cNvSpPr>
            <a:spLocks/>
          </p:cNvSpPr>
          <p:nvPr userDrawn="1"/>
        </p:nvSpPr>
        <p:spPr bwMode="auto">
          <a:xfrm flipH="1">
            <a:off x="546521" y="3373621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46521" y="1759744"/>
            <a:ext cx="4505770" cy="1231106"/>
          </a:xfr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sp>
        <p:nvSpPr>
          <p:cNvPr id="30" name="Rectangle 2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3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  <p:pic>
        <p:nvPicPr>
          <p:cNvPr id="15" name="Picture 14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567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76250"/>
            <a:ext cx="7490460" cy="5905500"/>
          </a:xfrm>
          <a:prstGeom prst="rect">
            <a:avLst/>
          </a:prstGeom>
        </p:spPr>
      </p:pic>
      <p:sp>
        <p:nvSpPr>
          <p:cNvPr id="15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20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sp>
        <p:nvSpPr>
          <p:cNvPr id="22" name="Freeform: Shape 21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45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61010"/>
            <a:ext cx="7520940" cy="593598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059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87680"/>
            <a:ext cx="7520940" cy="588264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368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91490"/>
            <a:ext cx="7597140" cy="587502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4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95300"/>
            <a:ext cx="7520940" cy="586740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49580"/>
            <a:ext cx="7482840" cy="595884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235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77940" y="0"/>
            <a:ext cx="581406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61744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57200"/>
            <a:ext cx="7589520" cy="594360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601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53390"/>
            <a:ext cx="7520940" cy="595122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22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76250"/>
            <a:ext cx="7924800" cy="590550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86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06730"/>
            <a:ext cx="7482840" cy="584454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2943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25780"/>
            <a:ext cx="7536180" cy="580644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01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76250"/>
            <a:ext cx="7581900" cy="590550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50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80060"/>
            <a:ext cx="7444740" cy="589788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001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95300"/>
            <a:ext cx="7589520" cy="586740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43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76250"/>
            <a:ext cx="7475220" cy="590550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2068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02920"/>
            <a:ext cx="7620000" cy="585216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030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7060" y="0"/>
            <a:ext cx="523494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74495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3" name="Picture 12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104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76250"/>
            <a:ext cx="7543800" cy="590550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52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83870"/>
            <a:ext cx="7543800" cy="5890260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 flipV="1">
            <a:off x="0" y="5710517"/>
            <a:ext cx="7458635" cy="654084"/>
          </a:xfrm>
          <a:prstGeom prst="rect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100000">
                <a:schemeClr val="tx2">
                  <a:alpha val="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48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99110"/>
            <a:ext cx="7520940" cy="585978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1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Alternat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53390"/>
            <a:ext cx="7459980" cy="595122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100000">
                <a:srgbClr val="FDB515"/>
              </a:gs>
              <a:gs pos="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8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24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Alternat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4730883" y="3075057"/>
            <a:ext cx="2730235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Freeform: Shape 9"/>
          <p:cNvSpPr>
            <a:spLocks/>
          </p:cNvSpPr>
          <p:nvPr userDrawn="1"/>
        </p:nvSpPr>
        <p:spPr bwMode="auto">
          <a:xfrm flipH="1">
            <a:off x="4770120" y="3012450"/>
            <a:ext cx="2651760" cy="73152"/>
          </a:xfrm>
          <a:custGeom>
            <a:avLst/>
            <a:gdLst>
              <a:gd name="connsiteX0" fmla="*/ 2714641 w 2825755"/>
              <a:gd name="connsiteY0" fmla="*/ 91440 h 91440"/>
              <a:gd name="connsiteX1" fmla="*/ 64310 w 2825755"/>
              <a:gd name="connsiteY1" fmla="*/ 91440 h 91440"/>
              <a:gd name="connsiteX2" fmla="*/ 64310 w 2825755"/>
              <a:gd name="connsiteY2" fmla="*/ 91133 h 91440"/>
              <a:gd name="connsiteX3" fmla="*/ 0 w 2825755"/>
              <a:gd name="connsiteY3" fmla="*/ 91133 h 91440"/>
              <a:gd name="connsiteX4" fmla="*/ 33415 w 2825755"/>
              <a:gd name="connsiteY4" fmla="*/ 0 h 91440"/>
              <a:gd name="connsiteX5" fmla="*/ 64310 w 2825755"/>
              <a:gd name="connsiteY5" fmla="*/ 75 h 91440"/>
              <a:gd name="connsiteX6" fmla="*/ 64310 w 2825755"/>
              <a:gd name="connsiteY6" fmla="*/ 0 h 91440"/>
              <a:gd name="connsiteX7" fmla="*/ 1992392 w 2825755"/>
              <a:gd name="connsiteY7" fmla="*/ 0 h 91440"/>
              <a:gd name="connsiteX8" fmla="*/ 2714641 w 2825755"/>
              <a:gd name="connsiteY8" fmla="*/ 0 h 91440"/>
              <a:gd name="connsiteX9" fmla="*/ 2825755 w 2825755"/>
              <a:gd name="connsiteY9" fmla="*/ 0 h 91440"/>
              <a:gd name="connsiteX10" fmla="*/ 2792340 w 2825755"/>
              <a:gd name="connsiteY10" fmla="*/ 91133 h 91440"/>
              <a:gd name="connsiteX11" fmla="*/ 2714641 w 2825755"/>
              <a:gd name="connsiteY11" fmla="*/ 90944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5755" h="91440">
                <a:moveTo>
                  <a:pt x="2714641" y="91440"/>
                </a:moveTo>
                <a:lnTo>
                  <a:pt x="64310" y="91440"/>
                </a:lnTo>
                <a:lnTo>
                  <a:pt x="64310" y="91133"/>
                </a:lnTo>
                <a:lnTo>
                  <a:pt x="0" y="91133"/>
                </a:lnTo>
                <a:lnTo>
                  <a:pt x="33415" y="0"/>
                </a:lnTo>
                <a:lnTo>
                  <a:pt x="64310" y="75"/>
                </a:lnTo>
                <a:lnTo>
                  <a:pt x="64310" y="0"/>
                </a:lnTo>
                <a:lnTo>
                  <a:pt x="1992392" y="0"/>
                </a:lnTo>
                <a:lnTo>
                  <a:pt x="2714641" y="0"/>
                </a:lnTo>
                <a:lnTo>
                  <a:pt x="2825755" y="0"/>
                </a:lnTo>
                <a:lnTo>
                  <a:pt x="2792340" y="91133"/>
                </a:lnTo>
                <a:lnTo>
                  <a:pt x="2714641" y="90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pic>
        <p:nvPicPr>
          <p:cNvPr id="8" name="Picture 7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658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Alternat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4730883" y="3075057"/>
            <a:ext cx="2730235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Thank you</a:t>
            </a:r>
          </a:p>
        </p:txBody>
      </p:sp>
      <p:sp>
        <p:nvSpPr>
          <p:cNvPr id="10" name="Freeform: Shape 9"/>
          <p:cNvSpPr>
            <a:spLocks/>
          </p:cNvSpPr>
          <p:nvPr userDrawn="1"/>
        </p:nvSpPr>
        <p:spPr bwMode="auto">
          <a:xfrm flipH="1">
            <a:off x="4770120" y="3012450"/>
            <a:ext cx="2651760" cy="73152"/>
          </a:xfrm>
          <a:custGeom>
            <a:avLst/>
            <a:gdLst>
              <a:gd name="connsiteX0" fmla="*/ 2714641 w 2825755"/>
              <a:gd name="connsiteY0" fmla="*/ 91440 h 91440"/>
              <a:gd name="connsiteX1" fmla="*/ 64310 w 2825755"/>
              <a:gd name="connsiteY1" fmla="*/ 91440 h 91440"/>
              <a:gd name="connsiteX2" fmla="*/ 64310 w 2825755"/>
              <a:gd name="connsiteY2" fmla="*/ 91133 h 91440"/>
              <a:gd name="connsiteX3" fmla="*/ 0 w 2825755"/>
              <a:gd name="connsiteY3" fmla="*/ 91133 h 91440"/>
              <a:gd name="connsiteX4" fmla="*/ 33415 w 2825755"/>
              <a:gd name="connsiteY4" fmla="*/ 0 h 91440"/>
              <a:gd name="connsiteX5" fmla="*/ 64310 w 2825755"/>
              <a:gd name="connsiteY5" fmla="*/ 75 h 91440"/>
              <a:gd name="connsiteX6" fmla="*/ 64310 w 2825755"/>
              <a:gd name="connsiteY6" fmla="*/ 0 h 91440"/>
              <a:gd name="connsiteX7" fmla="*/ 1992392 w 2825755"/>
              <a:gd name="connsiteY7" fmla="*/ 0 h 91440"/>
              <a:gd name="connsiteX8" fmla="*/ 2714641 w 2825755"/>
              <a:gd name="connsiteY8" fmla="*/ 0 h 91440"/>
              <a:gd name="connsiteX9" fmla="*/ 2825755 w 2825755"/>
              <a:gd name="connsiteY9" fmla="*/ 0 h 91440"/>
              <a:gd name="connsiteX10" fmla="*/ 2792340 w 2825755"/>
              <a:gd name="connsiteY10" fmla="*/ 91133 h 91440"/>
              <a:gd name="connsiteX11" fmla="*/ 2714641 w 2825755"/>
              <a:gd name="connsiteY11" fmla="*/ 90944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5755" h="91440">
                <a:moveTo>
                  <a:pt x="2714641" y="91440"/>
                </a:moveTo>
                <a:lnTo>
                  <a:pt x="64310" y="91440"/>
                </a:lnTo>
                <a:lnTo>
                  <a:pt x="64310" y="91133"/>
                </a:lnTo>
                <a:lnTo>
                  <a:pt x="0" y="91133"/>
                </a:lnTo>
                <a:lnTo>
                  <a:pt x="33415" y="0"/>
                </a:lnTo>
                <a:lnTo>
                  <a:pt x="64310" y="75"/>
                </a:lnTo>
                <a:lnTo>
                  <a:pt x="64310" y="0"/>
                </a:lnTo>
                <a:lnTo>
                  <a:pt x="1992392" y="0"/>
                </a:lnTo>
                <a:lnTo>
                  <a:pt x="2714641" y="0"/>
                </a:lnTo>
                <a:lnTo>
                  <a:pt x="2825755" y="0"/>
                </a:lnTo>
                <a:lnTo>
                  <a:pt x="2792340" y="91133"/>
                </a:lnTo>
                <a:lnTo>
                  <a:pt x="2714641" y="9094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pic>
        <p:nvPicPr>
          <p:cNvPr id="8" name="Picture 7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52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Alternate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4730883" y="3075057"/>
            <a:ext cx="2730235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F0302020204030204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Freeform: Shape 9"/>
          <p:cNvSpPr>
            <a:spLocks/>
          </p:cNvSpPr>
          <p:nvPr userDrawn="1"/>
        </p:nvSpPr>
        <p:spPr bwMode="auto">
          <a:xfrm flipH="1">
            <a:off x="4770120" y="3012450"/>
            <a:ext cx="2651760" cy="73152"/>
          </a:xfrm>
          <a:custGeom>
            <a:avLst/>
            <a:gdLst>
              <a:gd name="connsiteX0" fmla="*/ 2714641 w 2825755"/>
              <a:gd name="connsiteY0" fmla="*/ 91440 h 91440"/>
              <a:gd name="connsiteX1" fmla="*/ 64310 w 2825755"/>
              <a:gd name="connsiteY1" fmla="*/ 91440 h 91440"/>
              <a:gd name="connsiteX2" fmla="*/ 64310 w 2825755"/>
              <a:gd name="connsiteY2" fmla="*/ 91133 h 91440"/>
              <a:gd name="connsiteX3" fmla="*/ 0 w 2825755"/>
              <a:gd name="connsiteY3" fmla="*/ 91133 h 91440"/>
              <a:gd name="connsiteX4" fmla="*/ 33415 w 2825755"/>
              <a:gd name="connsiteY4" fmla="*/ 0 h 91440"/>
              <a:gd name="connsiteX5" fmla="*/ 64310 w 2825755"/>
              <a:gd name="connsiteY5" fmla="*/ 75 h 91440"/>
              <a:gd name="connsiteX6" fmla="*/ 64310 w 2825755"/>
              <a:gd name="connsiteY6" fmla="*/ 0 h 91440"/>
              <a:gd name="connsiteX7" fmla="*/ 1992392 w 2825755"/>
              <a:gd name="connsiteY7" fmla="*/ 0 h 91440"/>
              <a:gd name="connsiteX8" fmla="*/ 2714641 w 2825755"/>
              <a:gd name="connsiteY8" fmla="*/ 0 h 91440"/>
              <a:gd name="connsiteX9" fmla="*/ 2825755 w 2825755"/>
              <a:gd name="connsiteY9" fmla="*/ 0 h 91440"/>
              <a:gd name="connsiteX10" fmla="*/ 2792340 w 2825755"/>
              <a:gd name="connsiteY10" fmla="*/ 91133 h 91440"/>
              <a:gd name="connsiteX11" fmla="*/ 2714641 w 2825755"/>
              <a:gd name="connsiteY11" fmla="*/ 90944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5755" h="91440">
                <a:moveTo>
                  <a:pt x="2714641" y="91440"/>
                </a:moveTo>
                <a:lnTo>
                  <a:pt x="64310" y="91440"/>
                </a:lnTo>
                <a:lnTo>
                  <a:pt x="64310" y="91133"/>
                </a:lnTo>
                <a:lnTo>
                  <a:pt x="0" y="91133"/>
                </a:lnTo>
                <a:lnTo>
                  <a:pt x="33415" y="0"/>
                </a:lnTo>
                <a:lnTo>
                  <a:pt x="64310" y="75"/>
                </a:lnTo>
                <a:lnTo>
                  <a:pt x="64310" y="0"/>
                </a:lnTo>
                <a:lnTo>
                  <a:pt x="1992392" y="0"/>
                </a:lnTo>
                <a:lnTo>
                  <a:pt x="2714641" y="0"/>
                </a:lnTo>
                <a:lnTo>
                  <a:pt x="2825755" y="0"/>
                </a:lnTo>
                <a:lnTo>
                  <a:pt x="2792340" y="91133"/>
                </a:lnTo>
                <a:lnTo>
                  <a:pt x="2714641" y="90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pic>
        <p:nvPicPr>
          <p:cNvPr id="8" name="Picture 7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566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25780"/>
            <a:ext cx="7475220" cy="5806440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0" y="0"/>
            <a:ext cx="12214226" cy="6858000"/>
          </a:xfrm>
          <a:custGeom>
            <a:avLst/>
            <a:gdLst>
              <a:gd name="T0" fmla="*/ 0 w 7694"/>
              <a:gd name="T1" fmla="*/ 4320 h 4320"/>
              <a:gd name="T2" fmla="*/ 7694 w 7694"/>
              <a:gd name="T3" fmla="*/ 4320 h 4320"/>
              <a:gd name="T4" fmla="*/ 7694 w 7694"/>
              <a:gd name="T5" fmla="*/ 0 h 4320"/>
              <a:gd name="T6" fmla="*/ 0 w 7694"/>
              <a:gd name="T7" fmla="*/ 0 h 4320"/>
              <a:gd name="T8" fmla="*/ 0 w 7694"/>
              <a:gd name="T9" fmla="*/ 354 h 4320"/>
              <a:gd name="T10" fmla="*/ 179 w 7694"/>
              <a:gd name="T11" fmla="*/ 354 h 4320"/>
              <a:gd name="T12" fmla="*/ 1238 w 7694"/>
              <a:gd name="T13" fmla="*/ 3966 h 4320"/>
              <a:gd name="T14" fmla="*/ 0 w 7694"/>
              <a:gd name="T15" fmla="*/ 3966 h 4320"/>
              <a:gd name="T16" fmla="*/ 0 w 7694"/>
              <a:gd name="T17" fmla="*/ 4320 h 4320"/>
              <a:gd name="T18" fmla="*/ 3607 w 7694"/>
              <a:gd name="T19" fmla="*/ 354 h 4320"/>
              <a:gd name="T20" fmla="*/ 4668 w 7694"/>
              <a:gd name="T21" fmla="*/ 3966 h 4320"/>
              <a:gd name="T22" fmla="*/ 4604 w 7694"/>
              <a:gd name="T23" fmla="*/ 3966 h 4320"/>
              <a:gd name="T24" fmla="*/ 3543 w 7694"/>
              <a:gd name="T25" fmla="*/ 354 h 4320"/>
              <a:gd name="T26" fmla="*/ 3607 w 7694"/>
              <a:gd name="T27" fmla="*/ 354 h 4320"/>
              <a:gd name="T28" fmla="*/ 3485 w 7694"/>
              <a:gd name="T29" fmla="*/ 354 h 4320"/>
              <a:gd name="T30" fmla="*/ 4544 w 7694"/>
              <a:gd name="T31" fmla="*/ 3966 h 4320"/>
              <a:gd name="T32" fmla="*/ 2209 w 7694"/>
              <a:gd name="T33" fmla="*/ 3966 h 4320"/>
              <a:gd name="T34" fmla="*/ 1150 w 7694"/>
              <a:gd name="T35" fmla="*/ 354 h 4320"/>
              <a:gd name="T36" fmla="*/ 3485 w 7694"/>
              <a:gd name="T37" fmla="*/ 354 h 4320"/>
              <a:gd name="T38" fmla="*/ 478 w 7694"/>
              <a:gd name="T39" fmla="*/ 354 h 4320"/>
              <a:gd name="T40" fmla="*/ 822 w 7694"/>
              <a:gd name="T41" fmla="*/ 354 h 4320"/>
              <a:gd name="T42" fmla="*/ 1882 w 7694"/>
              <a:gd name="T43" fmla="*/ 3966 h 4320"/>
              <a:gd name="T44" fmla="*/ 1537 w 7694"/>
              <a:gd name="T45" fmla="*/ 3966 h 4320"/>
              <a:gd name="T46" fmla="*/ 478 w 7694"/>
              <a:gd name="T47" fmla="*/ 35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694" h="4320">
                <a:moveTo>
                  <a:pt x="0" y="4320"/>
                </a:moveTo>
                <a:lnTo>
                  <a:pt x="7694" y="4320"/>
                </a:lnTo>
                <a:lnTo>
                  <a:pt x="7694" y="0"/>
                </a:lnTo>
                <a:lnTo>
                  <a:pt x="0" y="0"/>
                </a:lnTo>
                <a:lnTo>
                  <a:pt x="0" y="354"/>
                </a:lnTo>
                <a:lnTo>
                  <a:pt x="179" y="354"/>
                </a:lnTo>
                <a:lnTo>
                  <a:pt x="1238" y="3966"/>
                </a:lnTo>
                <a:lnTo>
                  <a:pt x="0" y="3966"/>
                </a:lnTo>
                <a:lnTo>
                  <a:pt x="0" y="4320"/>
                </a:lnTo>
                <a:close/>
                <a:moveTo>
                  <a:pt x="3607" y="354"/>
                </a:moveTo>
                <a:lnTo>
                  <a:pt x="4668" y="3966"/>
                </a:lnTo>
                <a:lnTo>
                  <a:pt x="4604" y="3966"/>
                </a:lnTo>
                <a:lnTo>
                  <a:pt x="3543" y="354"/>
                </a:lnTo>
                <a:lnTo>
                  <a:pt x="3607" y="354"/>
                </a:lnTo>
                <a:close/>
                <a:moveTo>
                  <a:pt x="3485" y="354"/>
                </a:moveTo>
                <a:lnTo>
                  <a:pt x="4544" y="3966"/>
                </a:lnTo>
                <a:lnTo>
                  <a:pt x="2209" y="3966"/>
                </a:lnTo>
                <a:lnTo>
                  <a:pt x="1150" y="354"/>
                </a:lnTo>
                <a:lnTo>
                  <a:pt x="3485" y="354"/>
                </a:lnTo>
                <a:close/>
                <a:moveTo>
                  <a:pt x="478" y="354"/>
                </a:moveTo>
                <a:lnTo>
                  <a:pt x="822" y="354"/>
                </a:lnTo>
                <a:lnTo>
                  <a:pt x="1882" y="3966"/>
                </a:lnTo>
                <a:lnTo>
                  <a:pt x="1537" y="3966"/>
                </a:lnTo>
                <a:lnTo>
                  <a:pt x="47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: Shape 23"/>
          <p:cNvSpPr>
            <a:spLocks/>
          </p:cNvSpPr>
          <p:nvPr userDrawn="1"/>
        </p:nvSpPr>
        <p:spPr bwMode="auto">
          <a:xfrm>
            <a:off x="378341" y="561974"/>
            <a:ext cx="1771683" cy="5724525"/>
          </a:xfrm>
          <a:custGeom>
            <a:avLst/>
            <a:gdLst>
              <a:gd name="connsiteX0" fmla="*/ 0 w 1771683"/>
              <a:gd name="connsiteY0" fmla="*/ 0 h 5724525"/>
              <a:gd name="connsiteX1" fmla="*/ 91133 w 1771683"/>
              <a:gd name="connsiteY1" fmla="*/ 0 h 5724525"/>
              <a:gd name="connsiteX2" fmla="*/ 1771683 w 1771683"/>
              <a:gd name="connsiteY2" fmla="*/ 5724525 h 5724525"/>
              <a:gd name="connsiteX3" fmla="*/ 1668106 w 1771683"/>
              <a:gd name="connsiteY3" fmla="*/ 5724525 h 572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1683" h="5724525">
                <a:moveTo>
                  <a:pt x="0" y="0"/>
                </a:moveTo>
                <a:lnTo>
                  <a:pt x="91133" y="0"/>
                </a:lnTo>
                <a:lnTo>
                  <a:pt x="1771683" y="5724525"/>
                </a:lnTo>
                <a:lnTo>
                  <a:pt x="1668106" y="57245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7575" y="2003489"/>
            <a:ext cx="4375150" cy="1231106"/>
          </a:xfrm>
        </p:spPr>
        <p:txBody>
          <a:bodyPr anchor="b" anchorCtr="0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reeform: Shape 44"/>
          <p:cNvSpPr>
            <a:spLocks/>
          </p:cNvSpPr>
          <p:nvPr userDrawn="1"/>
        </p:nvSpPr>
        <p:spPr bwMode="auto">
          <a:xfrm flipH="1">
            <a:off x="7267575" y="3594026"/>
            <a:ext cx="640080" cy="73152"/>
          </a:xfrm>
          <a:custGeom>
            <a:avLst/>
            <a:gdLst>
              <a:gd name="connsiteX0" fmla="*/ 833364 w 866779"/>
              <a:gd name="connsiteY0" fmla="*/ 91133 h 91133"/>
              <a:gd name="connsiteX1" fmla="*/ 0 w 866779"/>
              <a:gd name="connsiteY1" fmla="*/ 91133 h 91133"/>
              <a:gd name="connsiteX2" fmla="*/ 742 w 866779"/>
              <a:gd name="connsiteY2" fmla="*/ 89110 h 91133"/>
              <a:gd name="connsiteX3" fmla="*/ 0 w 866779"/>
              <a:gd name="connsiteY3" fmla="*/ 89108 h 91133"/>
              <a:gd name="connsiteX4" fmla="*/ 33416 w 866779"/>
              <a:gd name="connsiteY4" fmla="*/ 0 h 91133"/>
              <a:gd name="connsiteX5" fmla="*/ 866779 w 866779"/>
              <a:gd name="connsiteY5" fmla="*/ 0 h 91133"/>
              <a:gd name="connsiteX6" fmla="*/ 866037 w 866779"/>
              <a:gd name="connsiteY6" fmla="*/ 2024 h 91133"/>
              <a:gd name="connsiteX7" fmla="*/ 866779 w 866779"/>
              <a:gd name="connsiteY7" fmla="*/ 2025 h 9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779" h="91133">
                <a:moveTo>
                  <a:pt x="833364" y="91133"/>
                </a:moveTo>
                <a:lnTo>
                  <a:pt x="0" y="91133"/>
                </a:lnTo>
                <a:lnTo>
                  <a:pt x="742" y="89110"/>
                </a:lnTo>
                <a:lnTo>
                  <a:pt x="0" y="89108"/>
                </a:lnTo>
                <a:lnTo>
                  <a:pt x="33416" y="0"/>
                </a:lnTo>
                <a:lnTo>
                  <a:pt x="866779" y="0"/>
                </a:lnTo>
                <a:lnTo>
                  <a:pt x="866037" y="2024"/>
                </a:lnTo>
                <a:lnTo>
                  <a:pt x="866779" y="2025"/>
                </a:lnTo>
                <a:close/>
              </a:path>
            </a:pathLst>
          </a:cu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  <p:grpSp>
        <p:nvGrpSpPr>
          <p:cNvPr id="11" name="Amdocs_Logomark">
            <a:extLst>
              <a:ext uri="{FF2B5EF4-FFF2-40B4-BE49-F238E27FC236}">
                <a16:creationId xmlns:a16="http://schemas.microsoft.com/office/drawing/2014/main" id="{E6655D03-DDB4-4A40-B786-41B2FF603F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460289" y="6381483"/>
            <a:ext cx="384048" cy="285861"/>
            <a:chOff x="4624387" y="2333625"/>
            <a:chExt cx="2943225" cy="21907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6CFC2CF-170A-44B6-A031-F63A919337EE}"/>
                </a:ext>
              </a:extLst>
            </p:cNvPr>
            <p:cNvSpPr/>
            <p:nvPr/>
          </p:nvSpPr>
          <p:spPr>
            <a:xfrm>
              <a:off x="4617243" y="2326481"/>
              <a:ext cx="2200275" cy="2200275"/>
            </a:xfrm>
            <a:custGeom>
              <a:avLst/>
              <a:gdLst>
                <a:gd name="connsiteX0" fmla="*/ 1541621 w 2200275"/>
                <a:gd name="connsiteY0" fmla="*/ 7144 h 2200275"/>
                <a:gd name="connsiteX1" fmla="*/ 254794 w 2200275"/>
                <a:gd name="connsiteY1" fmla="*/ 7144 h 2200275"/>
                <a:gd name="connsiteX2" fmla="*/ 381476 w 2200275"/>
                <a:gd name="connsiteY2" fmla="*/ 445294 h 2200275"/>
                <a:gd name="connsiteX3" fmla="*/ 1541621 w 2200275"/>
                <a:gd name="connsiteY3" fmla="*/ 445294 h 2200275"/>
                <a:gd name="connsiteX4" fmla="*/ 1760696 w 2200275"/>
                <a:gd name="connsiteY4" fmla="*/ 664369 h 2200275"/>
                <a:gd name="connsiteX5" fmla="*/ 1760696 w 2200275"/>
                <a:gd name="connsiteY5" fmla="*/ 883444 h 2200275"/>
                <a:gd name="connsiteX6" fmla="*/ 664369 w 2200275"/>
                <a:gd name="connsiteY6" fmla="*/ 883444 h 2200275"/>
                <a:gd name="connsiteX7" fmla="*/ 7144 w 2200275"/>
                <a:gd name="connsiteY7" fmla="*/ 1540669 h 2200275"/>
                <a:gd name="connsiteX8" fmla="*/ 664369 w 2200275"/>
                <a:gd name="connsiteY8" fmla="*/ 2197894 h 2200275"/>
                <a:gd name="connsiteX9" fmla="*/ 1540669 w 2200275"/>
                <a:gd name="connsiteY9" fmla="*/ 2197894 h 2200275"/>
                <a:gd name="connsiteX10" fmla="*/ 2197894 w 2200275"/>
                <a:gd name="connsiteY10" fmla="*/ 1540669 h 2200275"/>
                <a:gd name="connsiteX11" fmla="*/ 2197894 w 2200275"/>
                <a:gd name="connsiteY11" fmla="*/ 1102519 h 2200275"/>
                <a:gd name="connsiteX12" fmla="*/ 2197894 w 2200275"/>
                <a:gd name="connsiteY12" fmla="*/ 883444 h 2200275"/>
                <a:gd name="connsiteX13" fmla="*/ 2197894 w 2200275"/>
                <a:gd name="connsiteY13" fmla="*/ 664369 h 2200275"/>
                <a:gd name="connsiteX14" fmla="*/ 1541621 w 2200275"/>
                <a:gd name="connsiteY14" fmla="*/ 7144 h 2200275"/>
                <a:gd name="connsiteX15" fmla="*/ 1760696 w 2200275"/>
                <a:gd name="connsiteY15" fmla="*/ 1541621 h 2200275"/>
                <a:gd name="connsiteX16" fmla="*/ 1541621 w 2200275"/>
                <a:gd name="connsiteY16" fmla="*/ 1760696 h 2200275"/>
                <a:gd name="connsiteX17" fmla="*/ 664369 w 2200275"/>
                <a:gd name="connsiteY17" fmla="*/ 1760696 h 2200275"/>
                <a:gd name="connsiteX18" fmla="*/ 445294 w 2200275"/>
                <a:gd name="connsiteY18" fmla="*/ 1541621 h 2200275"/>
                <a:gd name="connsiteX19" fmla="*/ 664369 w 2200275"/>
                <a:gd name="connsiteY19" fmla="*/ 1322546 h 2200275"/>
                <a:gd name="connsiteX20" fmla="*/ 1759744 w 2200275"/>
                <a:gd name="connsiteY20" fmla="*/ 1322546 h 2200275"/>
                <a:gd name="connsiteX21" fmla="*/ 1759744 w 2200275"/>
                <a:gd name="connsiteY21" fmla="*/ 1541621 h 220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00275" h="2200275">
                  <a:moveTo>
                    <a:pt x="1541621" y="7144"/>
                  </a:moveTo>
                  <a:lnTo>
                    <a:pt x="254794" y="7144"/>
                  </a:lnTo>
                  <a:lnTo>
                    <a:pt x="381476" y="445294"/>
                  </a:lnTo>
                  <a:lnTo>
                    <a:pt x="1541621" y="445294"/>
                  </a:lnTo>
                  <a:cubicBezTo>
                    <a:pt x="1662589" y="445294"/>
                    <a:pt x="1760696" y="543401"/>
                    <a:pt x="1760696" y="664369"/>
                  </a:cubicBezTo>
                  <a:lnTo>
                    <a:pt x="1760696" y="883444"/>
                  </a:lnTo>
                  <a:lnTo>
                    <a:pt x="664369" y="883444"/>
                  </a:lnTo>
                  <a:cubicBezTo>
                    <a:pt x="301466" y="883444"/>
                    <a:pt x="7144" y="1178719"/>
                    <a:pt x="7144" y="1540669"/>
                  </a:cubicBezTo>
                  <a:cubicBezTo>
                    <a:pt x="7144" y="1903571"/>
                    <a:pt x="302419" y="2197894"/>
                    <a:pt x="664369" y="2197894"/>
                  </a:cubicBezTo>
                  <a:lnTo>
                    <a:pt x="1540669" y="2197894"/>
                  </a:lnTo>
                  <a:cubicBezTo>
                    <a:pt x="1903571" y="2197894"/>
                    <a:pt x="2197894" y="1902619"/>
                    <a:pt x="2197894" y="1540669"/>
                  </a:cubicBezTo>
                  <a:lnTo>
                    <a:pt x="2197894" y="1102519"/>
                  </a:lnTo>
                  <a:lnTo>
                    <a:pt x="2197894" y="883444"/>
                  </a:lnTo>
                  <a:lnTo>
                    <a:pt x="2197894" y="664369"/>
                  </a:lnTo>
                  <a:cubicBezTo>
                    <a:pt x="2198846" y="302419"/>
                    <a:pt x="1903571" y="7144"/>
                    <a:pt x="1541621" y="7144"/>
                  </a:cubicBezTo>
                  <a:close/>
                  <a:moveTo>
                    <a:pt x="1760696" y="1541621"/>
                  </a:moveTo>
                  <a:cubicBezTo>
                    <a:pt x="1760696" y="1662589"/>
                    <a:pt x="1662589" y="1760696"/>
                    <a:pt x="1541621" y="1760696"/>
                  </a:cubicBezTo>
                  <a:lnTo>
                    <a:pt x="664369" y="1760696"/>
                  </a:lnTo>
                  <a:cubicBezTo>
                    <a:pt x="543401" y="1760696"/>
                    <a:pt x="445294" y="1662589"/>
                    <a:pt x="445294" y="1541621"/>
                  </a:cubicBezTo>
                  <a:cubicBezTo>
                    <a:pt x="445294" y="1420654"/>
                    <a:pt x="543401" y="1322546"/>
                    <a:pt x="664369" y="1322546"/>
                  </a:cubicBezTo>
                  <a:lnTo>
                    <a:pt x="1759744" y="1322546"/>
                  </a:lnTo>
                  <a:lnTo>
                    <a:pt x="1759744" y="1541621"/>
                  </a:lnTo>
                  <a:close/>
                </a:path>
              </a:pathLst>
            </a:custGeom>
            <a:gradFill>
              <a:gsLst>
                <a:gs pos="0">
                  <a:srgbClr val="FDB515"/>
                </a:gs>
                <a:gs pos="100000">
                  <a:srgbClr val="EC008C"/>
                </a:gs>
              </a:gsLst>
              <a:lin ang="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52961EB-C589-4640-AA2D-F5D5F8F410FE}"/>
                </a:ext>
              </a:extLst>
            </p:cNvPr>
            <p:cNvSpPr/>
            <p:nvPr/>
          </p:nvSpPr>
          <p:spPr>
            <a:xfrm>
              <a:off x="7036593" y="3202781"/>
              <a:ext cx="533400" cy="447675"/>
            </a:xfrm>
            <a:custGeom>
              <a:avLst/>
              <a:gdLst>
                <a:gd name="connsiteX0" fmla="*/ 407194 w 533400"/>
                <a:gd name="connsiteY0" fmla="*/ 7144 h 447675"/>
                <a:gd name="connsiteX1" fmla="*/ 7144 w 533400"/>
                <a:gd name="connsiteY1" fmla="*/ 7144 h 447675"/>
                <a:gd name="connsiteX2" fmla="*/ 7144 w 533400"/>
                <a:gd name="connsiteY2" fmla="*/ 446246 h 447675"/>
                <a:gd name="connsiteX3" fmla="*/ 533876 w 533400"/>
                <a:gd name="connsiteY3" fmla="*/ 446246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400" h="447675">
                  <a:moveTo>
                    <a:pt x="407194" y="7144"/>
                  </a:moveTo>
                  <a:lnTo>
                    <a:pt x="7144" y="7144"/>
                  </a:lnTo>
                  <a:lnTo>
                    <a:pt x="7144" y="446246"/>
                  </a:lnTo>
                  <a:lnTo>
                    <a:pt x="533876" y="446246"/>
                  </a:lnTo>
                  <a:close/>
                </a:path>
              </a:pathLst>
            </a:custGeom>
            <a:solidFill>
              <a:srgbClr val="EC008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05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0380" y="0"/>
            <a:ext cx="5341620" cy="6858000"/>
          </a:xfrm>
          <a:prstGeom prst="rect">
            <a:avLst/>
          </a:prstGeom>
        </p:spPr>
      </p:pic>
      <p:sp>
        <p:nvSpPr>
          <p:cNvPr id="8" name="Freeform: Shape 7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" y="1893888"/>
            <a:ext cx="11091672" cy="1518364"/>
          </a:xfrm>
        </p:spPr>
        <p:txBody>
          <a:bodyPr>
            <a:spAutoFit/>
          </a:bodyPr>
          <a:lstStyle>
            <a:lvl1pPr marL="0" indent="0">
              <a:buFont typeface="Wingdings" panose="05000000000000000000" pitchFamily="2" charset="2"/>
              <a:buNone/>
              <a:defRPr/>
            </a:lvl1pPr>
            <a:lvl2pPr marL="0" indent="0">
              <a:buFont typeface="Wingdings" panose="05000000000000000000" pitchFamily="2" charset="2"/>
              <a:buNone/>
              <a:defRPr/>
            </a:lvl2pPr>
            <a:lvl3pPr marL="0" indent="0">
              <a:buFont typeface="Wingdings" panose="05000000000000000000" pitchFamily="2" charset="2"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0" indent="0">
              <a:buFont typeface="Wingdings" panose="05000000000000000000" pitchFamily="2" charset="2"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0" indent="0">
              <a:buFont typeface="Wingdings" panose="05000000000000000000" pitchFamily="2" charset="2"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 err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47688" y="1013824"/>
            <a:ext cx="11095037" cy="441192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546521" y="504702"/>
            <a:ext cx="11091672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1" name="Amdocs_Logomark">
            <a:extLst>
              <a:ext uri="{FF2B5EF4-FFF2-40B4-BE49-F238E27FC236}">
                <a16:creationId xmlns:a16="http://schemas.microsoft.com/office/drawing/2014/main" id="{9993B86B-0882-474A-85E6-25BEE8C646B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460289" y="6381483"/>
            <a:ext cx="384048" cy="285861"/>
            <a:chOff x="4624387" y="2333625"/>
            <a:chExt cx="2943225" cy="219075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5B2E787-53B6-4FDA-B8AE-900FB54833FF}"/>
                </a:ext>
              </a:extLst>
            </p:cNvPr>
            <p:cNvSpPr/>
            <p:nvPr/>
          </p:nvSpPr>
          <p:spPr>
            <a:xfrm>
              <a:off x="4617243" y="2326481"/>
              <a:ext cx="2200275" cy="2200275"/>
            </a:xfrm>
            <a:custGeom>
              <a:avLst/>
              <a:gdLst>
                <a:gd name="connsiteX0" fmla="*/ 1541621 w 2200275"/>
                <a:gd name="connsiteY0" fmla="*/ 7144 h 2200275"/>
                <a:gd name="connsiteX1" fmla="*/ 254794 w 2200275"/>
                <a:gd name="connsiteY1" fmla="*/ 7144 h 2200275"/>
                <a:gd name="connsiteX2" fmla="*/ 381476 w 2200275"/>
                <a:gd name="connsiteY2" fmla="*/ 445294 h 2200275"/>
                <a:gd name="connsiteX3" fmla="*/ 1541621 w 2200275"/>
                <a:gd name="connsiteY3" fmla="*/ 445294 h 2200275"/>
                <a:gd name="connsiteX4" fmla="*/ 1760696 w 2200275"/>
                <a:gd name="connsiteY4" fmla="*/ 664369 h 2200275"/>
                <a:gd name="connsiteX5" fmla="*/ 1760696 w 2200275"/>
                <a:gd name="connsiteY5" fmla="*/ 883444 h 2200275"/>
                <a:gd name="connsiteX6" fmla="*/ 664369 w 2200275"/>
                <a:gd name="connsiteY6" fmla="*/ 883444 h 2200275"/>
                <a:gd name="connsiteX7" fmla="*/ 7144 w 2200275"/>
                <a:gd name="connsiteY7" fmla="*/ 1540669 h 2200275"/>
                <a:gd name="connsiteX8" fmla="*/ 664369 w 2200275"/>
                <a:gd name="connsiteY8" fmla="*/ 2197894 h 2200275"/>
                <a:gd name="connsiteX9" fmla="*/ 1540669 w 2200275"/>
                <a:gd name="connsiteY9" fmla="*/ 2197894 h 2200275"/>
                <a:gd name="connsiteX10" fmla="*/ 2197894 w 2200275"/>
                <a:gd name="connsiteY10" fmla="*/ 1540669 h 2200275"/>
                <a:gd name="connsiteX11" fmla="*/ 2197894 w 2200275"/>
                <a:gd name="connsiteY11" fmla="*/ 1102519 h 2200275"/>
                <a:gd name="connsiteX12" fmla="*/ 2197894 w 2200275"/>
                <a:gd name="connsiteY12" fmla="*/ 883444 h 2200275"/>
                <a:gd name="connsiteX13" fmla="*/ 2197894 w 2200275"/>
                <a:gd name="connsiteY13" fmla="*/ 664369 h 2200275"/>
                <a:gd name="connsiteX14" fmla="*/ 1541621 w 2200275"/>
                <a:gd name="connsiteY14" fmla="*/ 7144 h 2200275"/>
                <a:gd name="connsiteX15" fmla="*/ 1760696 w 2200275"/>
                <a:gd name="connsiteY15" fmla="*/ 1541621 h 2200275"/>
                <a:gd name="connsiteX16" fmla="*/ 1541621 w 2200275"/>
                <a:gd name="connsiteY16" fmla="*/ 1760696 h 2200275"/>
                <a:gd name="connsiteX17" fmla="*/ 664369 w 2200275"/>
                <a:gd name="connsiteY17" fmla="*/ 1760696 h 2200275"/>
                <a:gd name="connsiteX18" fmla="*/ 445294 w 2200275"/>
                <a:gd name="connsiteY18" fmla="*/ 1541621 h 2200275"/>
                <a:gd name="connsiteX19" fmla="*/ 664369 w 2200275"/>
                <a:gd name="connsiteY19" fmla="*/ 1322546 h 2200275"/>
                <a:gd name="connsiteX20" fmla="*/ 1759744 w 2200275"/>
                <a:gd name="connsiteY20" fmla="*/ 1322546 h 2200275"/>
                <a:gd name="connsiteX21" fmla="*/ 1759744 w 2200275"/>
                <a:gd name="connsiteY21" fmla="*/ 1541621 h 220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00275" h="2200275">
                  <a:moveTo>
                    <a:pt x="1541621" y="7144"/>
                  </a:moveTo>
                  <a:lnTo>
                    <a:pt x="254794" y="7144"/>
                  </a:lnTo>
                  <a:lnTo>
                    <a:pt x="381476" y="445294"/>
                  </a:lnTo>
                  <a:lnTo>
                    <a:pt x="1541621" y="445294"/>
                  </a:lnTo>
                  <a:cubicBezTo>
                    <a:pt x="1662589" y="445294"/>
                    <a:pt x="1760696" y="543401"/>
                    <a:pt x="1760696" y="664369"/>
                  </a:cubicBezTo>
                  <a:lnTo>
                    <a:pt x="1760696" y="883444"/>
                  </a:lnTo>
                  <a:lnTo>
                    <a:pt x="664369" y="883444"/>
                  </a:lnTo>
                  <a:cubicBezTo>
                    <a:pt x="301466" y="883444"/>
                    <a:pt x="7144" y="1178719"/>
                    <a:pt x="7144" y="1540669"/>
                  </a:cubicBezTo>
                  <a:cubicBezTo>
                    <a:pt x="7144" y="1903571"/>
                    <a:pt x="302419" y="2197894"/>
                    <a:pt x="664369" y="2197894"/>
                  </a:cubicBezTo>
                  <a:lnTo>
                    <a:pt x="1540669" y="2197894"/>
                  </a:lnTo>
                  <a:cubicBezTo>
                    <a:pt x="1903571" y="2197894"/>
                    <a:pt x="2197894" y="1902619"/>
                    <a:pt x="2197894" y="1540669"/>
                  </a:cubicBezTo>
                  <a:lnTo>
                    <a:pt x="2197894" y="1102519"/>
                  </a:lnTo>
                  <a:lnTo>
                    <a:pt x="2197894" y="883444"/>
                  </a:lnTo>
                  <a:lnTo>
                    <a:pt x="2197894" y="664369"/>
                  </a:lnTo>
                  <a:cubicBezTo>
                    <a:pt x="2198846" y="302419"/>
                    <a:pt x="1903571" y="7144"/>
                    <a:pt x="1541621" y="7144"/>
                  </a:cubicBezTo>
                  <a:close/>
                  <a:moveTo>
                    <a:pt x="1760696" y="1541621"/>
                  </a:moveTo>
                  <a:cubicBezTo>
                    <a:pt x="1760696" y="1662589"/>
                    <a:pt x="1662589" y="1760696"/>
                    <a:pt x="1541621" y="1760696"/>
                  </a:cubicBezTo>
                  <a:lnTo>
                    <a:pt x="664369" y="1760696"/>
                  </a:lnTo>
                  <a:cubicBezTo>
                    <a:pt x="543401" y="1760696"/>
                    <a:pt x="445294" y="1662589"/>
                    <a:pt x="445294" y="1541621"/>
                  </a:cubicBezTo>
                  <a:cubicBezTo>
                    <a:pt x="445294" y="1420654"/>
                    <a:pt x="543401" y="1322546"/>
                    <a:pt x="664369" y="1322546"/>
                  </a:cubicBezTo>
                  <a:lnTo>
                    <a:pt x="1759744" y="1322546"/>
                  </a:lnTo>
                  <a:lnTo>
                    <a:pt x="1759744" y="154162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7106357-3FF2-40C1-A56A-4778438E4D0C}"/>
                </a:ext>
              </a:extLst>
            </p:cNvPr>
            <p:cNvSpPr/>
            <p:nvPr/>
          </p:nvSpPr>
          <p:spPr>
            <a:xfrm>
              <a:off x="7036593" y="3202781"/>
              <a:ext cx="533400" cy="447675"/>
            </a:xfrm>
            <a:custGeom>
              <a:avLst/>
              <a:gdLst>
                <a:gd name="connsiteX0" fmla="*/ 407194 w 533400"/>
                <a:gd name="connsiteY0" fmla="*/ 7144 h 447675"/>
                <a:gd name="connsiteX1" fmla="*/ 7144 w 533400"/>
                <a:gd name="connsiteY1" fmla="*/ 7144 h 447675"/>
                <a:gd name="connsiteX2" fmla="*/ 7144 w 533400"/>
                <a:gd name="connsiteY2" fmla="*/ 446246 h 447675"/>
                <a:gd name="connsiteX3" fmla="*/ 533876 w 533400"/>
                <a:gd name="connsiteY3" fmla="*/ 446246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400" h="447675">
                  <a:moveTo>
                    <a:pt x="407194" y="7144"/>
                  </a:moveTo>
                  <a:lnTo>
                    <a:pt x="7144" y="7144"/>
                  </a:lnTo>
                  <a:lnTo>
                    <a:pt x="7144" y="446246"/>
                  </a:lnTo>
                  <a:lnTo>
                    <a:pt x="533876" y="4462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051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69A71A3-950D-4899-B79B-35F2758BD331}"/>
              </a:ext>
            </a:extLst>
          </p:cNvPr>
          <p:cNvGrpSpPr/>
          <p:nvPr userDrawn="1"/>
        </p:nvGrpSpPr>
        <p:grpSpPr>
          <a:xfrm>
            <a:off x="0" y="1207336"/>
            <a:ext cx="12192000" cy="4467863"/>
            <a:chOff x="0" y="1207336"/>
            <a:chExt cx="12192000" cy="4467863"/>
          </a:xfrm>
        </p:grpSpPr>
        <p:sp>
          <p:nvSpPr>
            <p:cNvPr id="33" name="Flowchart: Delay 24">
              <a:extLst>
                <a:ext uri="{FF2B5EF4-FFF2-40B4-BE49-F238E27FC236}">
                  <a16:creationId xmlns:a16="http://schemas.microsoft.com/office/drawing/2014/main" id="{928187B2-0394-40AE-9F9C-6682AC71596C}"/>
                </a:ext>
              </a:extLst>
            </p:cNvPr>
            <p:cNvSpPr/>
            <p:nvPr userDrawn="1"/>
          </p:nvSpPr>
          <p:spPr>
            <a:xfrm flipH="1">
              <a:off x="2613003" y="3441616"/>
              <a:ext cx="1849273" cy="2052000"/>
            </a:xfrm>
            <a:custGeom>
              <a:avLst/>
              <a:gdLst>
                <a:gd name="connsiteX0" fmla="*/ 0 w 2066400"/>
                <a:gd name="connsiteY0" fmla="*/ 0 h 2422800"/>
                <a:gd name="connsiteX1" fmla="*/ 1033200 w 2066400"/>
                <a:gd name="connsiteY1" fmla="*/ 0 h 2422800"/>
                <a:gd name="connsiteX2" fmla="*/ 2066400 w 2066400"/>
                <a:gd name="connsiteY2" fmla="*/ 1211400 h 2422800"/>
                <a:gd name="connsiteX3" fmla="*/ 1033200 w 2066400"/>
                <a:gd name="connsiteY3" fmla="*/ 2422800 h 2422800"/>
                <a:gd name="connsiteX4" fmla="*/ 0 w 2066400"/>
                <a:gd name="connsiteY4" fmla="*/ 2422800 h 2422800"/>
                <a:gd name="connsiteX5" fmla="*/ 0 w 2066400"/>
                <a:gd name="connsiteY5" fmla="*/ 0 h 2422800"/>
                <a:gd name="connsiteX0" fmla="*/ 7185 w 2073585"/>
                <a:gd name="connsiteY0" fmla="*/ 0 h 2422800"/>
                <a:gd name="connsiteX1" fmla="*/ 1040385 w 2073585"/>
                <a:gd name="connsiteY1" fmla="*/ 0 h 2422800"/>
                <a:gd name="connsiteX2" fmla="*/ 2073585 w 2073585"/>
                <a:gd name="connsiteY2" fmla="*/ 1211400 h 2422800"/>
                <a:gd name="connsiteX3" fmla="*/ 1040385 w 2073585"/>
                <a:gd name="connsiteY3" fmla="*/ 2422800 h 2422800"/>
                <a:gd name="connsiteX4" fmla="*/ 7185 w 2073585"/>
                <a:gd name="connsiteY4" fmla="*/ 2422800 h 2422800"/>
                <a:gd name="connsiteX5" fmla="*/ 0 w 2073585"/>
                <a:gd name="connsiteY5" fmla="*/ 1045208 h 2422800"/>
                <a:gd name="connsiteX6" fmla="*/ 7185 w 2073585"/>
                <a:gd name="connsiteY6" fmla="*/ 0 h 2422800"/>
                <a:gd name="connsiteX0" fmla="*/ 0 w 2073585"/>
                <a:gd name="connsiteY0" fmla="*/ 1045208 h 2422800"/>
                <a:gd name="connsiteX1" fmla="*/ 7185 w 2073585"/>
                <a:gd name="connsiteY1" fmla="*/ 0 h 2422800"/>
                <a:gd name="connsiteX2" fmla="*/ 1040385 w 2073585"/>
                <a:gd name="connsiteY2" fmla="*/ 0 h 2422800"/>
                <a:gd name="connsiteX3" fmla="*/ 2073585 w 2073585"/>
                <a:gd name="connsiteY3" fmla="*/ 1211400 h 2422800"/>
                <a:gd name="connsiteX4" fmla="*/ 1040385 w 2073585"/>
                <a:gd name="connsiteY4" fmla="*/ 2422800 h 2422800"/>
                <a:gd name="connsiteX5" fmla="*/ 7185 w 2073585"/>
                <a:gd name="connsiteY5" fmla="*/ 2422800 h 2422800"/>
                <a:gd name="connsiteX6" fmla="*/ 91440 w 2073585"/>
                <a:gd name="connsiteY6" fmla="*/ 1136648 h 2422800"/>
                <a:gd name="connsiteX0" fmla="*/ 0 w 2073585"/>
                <a:gd name="connsiteY0" fmla="*/ 1045208 h 2422800"/>
                <a:gd name="connsiteX1" fmla="*/ 7185 w 2073585"/>
                <a:gd name="connsiteY1" fmla="*/ 0 h 2422800"/>
                <a:gd name="connsiteX2" fmla="*/ 1040385 w 2073585"/>
                <a:gd name="connsiteY2" fmla="*/ 0 h 2422800"/>
                <a:gd name="connsiteX3" fmla="*/ 2073585 w 2073585"/>
                <a:gd name="connsiteY3" fmla="*/ 1211400 h 2422800"/>
                <a:gd name="connsiteX4" fmla="*/ 1040385 w 2073585"/>
                <a:gd name="connsiteY4" fmla="*/ 2422800 h 2422800"/>
                <a:gd name="connsiteX5" fmla="*/ 7185 w 2073585"/>
                <a:gd name="connsiteY5" fmla="*/ 2422800 h 2422800"/>
                <a:gd name="connsiteX0" fmla="*/ 0 w 2066400"/>
                <a:gd name="connsiteY0" fmla="*/ 0 h 2422800"/>
                <a:gd name="connsiteX1" fmla="*/ 1033200 w 2066400"/>
                <a:gd name="connsiteY1" fmla="*/ 0 h 2422800"/>
                <a:gd name="connsiteX2" fmla="*/ 2066400 w 2066400"/>
                <a:gd name="connsiteY2" fmla="*/ 1211400 h 2422800"/>
                <a:gd name="connsiteX3" fmla="*/ 1033200 w 2066400"/>
                <a:gd name="connsiteY3" fmla="*/ 2422800 h 2422800"/>
                <a:gd name="connsiteX4" fmla="*/ 0 w 2066400"/>
                <a:gd name="connsiteY4" fmla="*/ 2422800 h 242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6400" h="2422800">
                  <a:moveTo>
                    <a:pt x="0" y="0"/>
                  </a:moveTo>
                  <a:lnTo>
                    <a:pt x="1033200" y="0"/>
                  </a:lnTo>
                  <a:cubicBezTo>
                    <a:pt x="1603821" y="0"/>
                    <a:pt x="2066400" y="542362"/>
                    <a:pt x="2066400" y="1211400"/>
                  </a:cubicBezTo>
                  <a:cubicBezTo>
                    <a:pt x="2066400" y="1880438"/>
                    <a:pt x="1603821" y="2422800"/>
                    <a:pt x="1033200" y="2422800"/>
                  </a:cubicBezTo>
                  <a:lnTo>
                    <a:pt x="0" y="2422800"/>
                  </a:lnTo>
                </a:path>
              </a:pathLst>
            </a:custGeom>
            <a:noFill/>
            <a:ln w="3556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Flowchart: Delay 24">
              <a:extLst>
                <a:ext uri="{FF2B5EF4-FFF2-40B4-BE49-F238E27FC236}">
                  <a16:creationId xmlns:a16="http://schemas.microsoft.com/office/drawing/2014/main" id="{355D9AC9-E7B7-459E-925B-0047C675B750}"/>
                </a:ext>
              </a:extLst>
            </p:cNvPr>
            <p:cNvSpPr/>
            <p:nvPr userDrawn="1"/>
          </p:nvSpPr>
          <p:spPr>
            <a:xfrm>
              <a:off x="9491472" y="1379494"/>
              <a:ext cx="1849273" cy="2052000"/>
            </a:xfrm>
            <a:custGeom>
              <a:avLst/>
              <a:gdLst>
                <a:gd name="connsiteX0" fmla="*/ 0 w 2066400"/>
                <a:gd name="connsiteY0" fmla="*/ 0 h 2422800"/>
                <a:gd name="connsiteX1" fmla="*/ 1033200 w 2066400"/>
                <a:gd name="connsiteY1" fmla="*/ 0 h 2422800"/>
                <a:gd name="connsiteX2" fmla="*/ 2066400 w 2066400"/>
                <a:gd name="connsiteY2" fmla="*/ 1211400 h 2422800"/>
                <a:gd name="connsiteX3" fmla="*/ 1033200 w 2066400"/>
                <a:gd name="connsiteY3" fmla="*/ 2422800 h 2422800"/>
                <a:gd name="connsiteX4" fmla="*/ 0 w 2066400"/>
                <a:gd name="connsiteY4" fmla="*/ 2422800 h 2422800"/>
                <a:gd name="connsiteX5" fmla="*/ 0 w 2066400"/>
                <a:gd name="connsiteY5" fmla="*/ 0 h 2422800"/>
                <a:gd name="connsiteX0" fmla="*/ 7185 w 2073585"/>
                <a:gd name="connsiteY0" fmla="*/ 0 h 2422800"/>
                <a:gd name="connsiteX1" fmla="*/ 1040385 w 2073585"/>
                <a:gd name="connsiteY1" fmla="*/ 0 h 2422800"/>
                <a:gd name="connsiteX2" fmla="*/ 2073585 w 2073585"/>
                <a:gd name="connsiteY2" fmla="*/ 1211400 h 2422800"/>
                <a:gd name="connsiteX3" fmla="*/ 1040385 w 2073585"/>
                <a:gd name="connsiteY3" fmla="*/ 2422800 h 2422800"/>
                <a:gd name="connsiteX4" fmla="*/ 7185 w 2073585"/>
                <a:gd name="connsiteY4" fmla="*/ 2422800 h 2422800"/>
                <a:gd name="connsiteX5" fmla="*/ 0 w 2073585"/>
                <a:gd name="connsiteY5" fmla="*/ 1045208 h 2422800"/>
                <a:gd name="connsiteX6" fmla="*/ 7185 w 2073585"/>
                <a:gd name="connsiteY6" fmla="*/ 0 h 2422800"/>
                <a:gd name="connsiteX0" fmla="*/ 0 w 2073585"/>
                <a:gd name="connsiteY0" fmla="*/ 1045208 h 2422800"/>
                <a:gd name="connsiteX1" fmla="*/ 7185 w 2073585"/>
                <a:gd name="connsiteY1" fmla="*/ 0 h 2422800"/>
                <a:gd name="connsiteX2" fmla="*/ 1040385 w 2073585"/>
                <a:gd name="connsiteY2" fmla="*/ 0 h 2422800"/>
                <a:gd name="connsiteX3" fmla="*/ 2073585 w 2073585"/>
                <a:gd name="connsiteY3" fmla="*/ 1211400 h 2422800"/>
                <a:gd name="connsiteX4" fmla="*/ 1040385 w 2073585"/>
                <a:gd name="connsiteY4" fmla="*/ 2422800 h 2422800"/>
                <a:gd name="connsiteX5" fmla="*/ 7185 w 2073585"/>
                <a:gd name="connsiteY5" fmla="*/ 2422800 h 2422800"/>
                <a:gd name="connsiteX6" fmla="*/ 91440 w 2073585"/>
                <a:gd name="connsiteY6" fmla="*/ 1136648 h 2422800"/>
                <a:gd name="connsiteX0" fmla="*/ 0 w 2073585"/>
                <a:gd name="connsiteY0" fmla="*/ 1045208 h 2422800"/>
                <a:gd name="connsiteX1" fmla="*/ 7185 w 2073585"/>
                <a:gd name="connsiteY1" fmla="*/ 0 h 2422800"/>
                <a:gd name="connsiteX2" fmla="*/ 1040385 w 2073585"/>
                <a:gd name="connsiteY2" fmla="*/ 0 h 2422800"/>
                <a:gd name="connsiteX3" fmla="*/ 2073585 w 2073585"/>
                <a:gd name="connsiteY3" fmla="*/ 1211400 h 2422800"/>
                <a:gd name="connsiteX4" fmla="*/ 1040385 w 2073585"/>
                <a:gd name="connsiteY4" fmla="*/ 2422800 h 2422800"/>
                <a:gd name="connsiteX5" fmla="*/ 7185 w 2073585"/>
                <a:gd name="connsiteY5" fmla="*/ 2422800 h 2422800"/>
                <a:gd name="connsiteX0" fmla="*/ 0 w 2066400"/>
                <a:gd name="connsiteY0" fmla="*/ 0 h 2422800"/>
                <a:gd name="connsiteX1" fmla="*/ 1033200 w 2066400"/>
                <a:gd name="connsiteY1" fmla="*/ 0 h 2422800"/>
                <a:gd name="connsiteX2" fmla="*/ 2066400 w 2066400"/>
                <a:gd name="connsiteY2" fmla="*/ 1211400 h 2422800"/>
                <a:gd name="connsiteX3" fmla="*/ 1033200 w 2066400"/>
                <a:gd name="connsiteY3" fmla="*/ 2422800 h 2422800"/>
                <a:gd name="connsiteX4" fmla="*/ 0 w 2066400"/>
                <a:gd name="connsiteY4" fmla="*/ 2422800 h 242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6400" h="2422800">
                  <a:moveTo>
                    <a:pt x="0" y="0"/>
                  </a:moveTo>
                  <a:lnTo>
                    <a:pt x="1033200" y="0"/>
                  </a:lnTo>
                  <a:cubicBezTo>
                    <a:pt x="1603821" y="0"/>
                    <a:pt x="2066400" y="542362"/>
                    <a:pt x="2066400" y="1211400"/>
                  </a:cubicBezTo>
                  <a:cubicBezTo>
                    <a:pt x="2066400" y="1880438"/>
                    <a:pt x="1603821" y="2422800"/>
                    <a:pt x="1033200" y="2422800"/>
                  </a:cubicBezTo>
                  <a:lnTo>
                    <a:pt x="0" y="2422800"/>
                  </a:lnTo>
                </a:path>
              </a:pathLst>
            </a:custGeom>
            <a:noFill/>
            <a:ln w="3556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302FB5C-BDE1-4891-8E91-CB3F868629BB}"/>
                </a:ext>
              </a:extLst>
            </p:cNvPr>
            <p:cNvSpPr/>
            <p:nvPr userDrawn="1"/>
          </p:nvSpPr>
          <p:spPr>
            <a:xfrm>
              <a:off x="4416552" y="1207336"/>
              <a:ext cx="5074920" cy="356616"/>
            </a:xfrm>
            <a:prstGeom prst="rect">
              <a:avLst/>
            </a:prstGeom>
            <a:gradFill flip="none" rotWithShape="1">
              <a:gsLst>
                <a:gs pos="0">
                  <a:srgbClr val="BAC82F"/>
                </a:gs>
                <a:gs pos="100000">
                  <a:srgbClr val="0C6D82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09DE4F0-7E7E-4423-A407-CD6485ACBB4F}"/>
                </a:ext>
              </a:extLst>
            </p:cNvPr>
            <p:cNvSpPr/>
            <p:nvPr userDrawn="1"/>
          </p:nvSpPr>
          <p:spPr>
            <a:xfrm>
              <a:off x="0" y="1207336"/>
              <a:ext cx="4416552" cy="356616"/>
            </a:xfrm>
            <a:prstGeom prst="rect">
              <a:avLst/>
            </a:prstGeom>
            <a:gradFill flip="none" rotWithShape="1">
              <a:gsLst>
                <a:gs pos="0">
                  <a:srgbClr val="F2C020"/>
                </a:gs>
                <a:gs pos="100000">
                  <a:srgbClr val="BAC82F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ED74833-8EE3-4FA9-B6D2-03710E410482}"/>
                </a:ext>
              </a:extLst>
            </p:cNvPr>
            <p:cNvSpPr/>
            <p:nvPr userDrawn="1"/>
          </p:nvSpPr>
          <p:spPr>
            <a:xfrm>
              <a:off x="4416552" y="3269385"/>
              <a:ext cx="5074920" cy="356616"/>
            </a:xfrm>
            <a:prstGeom prst="rect">
              <a:avLst/>
            </a:prstGeom>
            <a:gradFill flip="none" rotWithShape="1">
              <a:gsLst>
                <a:gs pos="0">
                  <a:schemeClr val="tx2"/>
                </a:gs>
                <a:gs pos="100000">
                  <a:schemeClr val="tx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4005B59-B78D-469E-BAA4-E7B2A61E103D}"/>
                </a:ext>
              </a:extLst>
            </p:cNvPr>
            <p:cNvSpPr/>
            <p:nvPr userDrawn="1"/>
          </p:nvSpPr>
          <p:spPr>
            <a:xfrm>
              <a:off x="4414968" y="5318583"/>
              <a:ext cx="5074920" cy="356616"/>
            </a:xfrm>
            <a:prstGeom prst="rect">
              <a:avLst/>
            </a:prstGeom>
            <a:gradFill flip="none" rotWithShape="1">
              <a:gsLst>
                <a:gs pos="0">
                  <a:schemeClr val="tx2"/>
                </a:gs>
                <a:gs pos="52000">
                  <a:schemeClr val="accent3"/>
                </a:gs>
                <a:gs pos="100000">
                  <a:srgbClr val="F2C02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0BE4BEF-834D-4D0F-8E96-F1F8E6600C46}"/>
                </a:ext>
              </a:extLst>
            </p:cNvPr>
            <p:cNvSpPr/>
            <p:nvPr userDrawn="1"/>
          </p:nvSpPr>
          <p:spPr>
            <a:xfrm>
              <a:off x="9448800" y="5317275"/>
              <a:ext cx="2743200" cy="356616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rgbClr val="F2C02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A4D6C00-E83E-4187-903F-A0A515BA93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38" y="2079876"/>
            <a:ext cx="3052087" cy="1475598"/>
          </a:xfrm>
        </p:spPr>
        <p:txBody>
          <a:bodyPr lIns="0" tIns="0" rIns="0" bIns="0"/>
          <a:lstStyle>
            <a:lvl1pPr>
              <a:defRPr/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STYLE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0F0DE95-4ED7-482F-BB4E-C1238B352D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1963" y="3587769"/>
            <a:ext cx="1726129" cy="291597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000" b="1" i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20XX-20XX</a:t>
            </a:r>
            <a:endParaRPr lang="ru-RU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135EA3-D982-467F-B90A-B791DFDDA8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1963" y="3927199"/>
            <a:ext cx="1726129" cy="378571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3 Years Plan</a:t>
            </a:r>
            <a:endParaRPr lang="ru-RU" dirty="0"/>
          </a:p>
        </p:txBody>
      </p:sp>
      <p:sp>
        <p:nvSpPr>
          <p:cNvPr id="106" name="Picture Placeholder 104">
            <a:extLst>
              <a:ext uri="{FF2B5EF4-FFF2-40B4-BE49-F238E27FC236}">
                <a16:creationId xmlns:a16="http://schemas.microsoft.com/office/drawing/2014/main" id="{4580320F-7723-4672-AB19-22C87ECD53D3}"/>
              </a:ext>
            </a:extLst>
          </p:cNvPr>
          <p:cNvSpPr>
            <a:spLocks noGrp="1"/>
          </p:cNvSpPr>
          <p:nvPr>
            <p:ph type="pic" sz="quarter" idx="56"/>
          </p:nvPr>
        </p:nvSpPr>
        <p:spPr>
          <a:xfrm>
            <a:off x="461963" y="5725379"/>
            <a:ext cx="950912" cy="685800"/>
          </a:xfrm>
          <a:ln w="3556">
            <a:solidFill>
              <a:srgbClr val="454D55"/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108" name="Text Placeholder 42">
            <a:extLst>
              <a:ext uri="{FF2B5EF4-FFF2-40B4-BE49-F238E27FC236}">
                <a16:creationId xmlns:a16="http://schemas.microsoft.com/office/drawing/2014/main" id="{F6CA33C8-1786-4D07-8C52-AE1469894B67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2565129" y="863644"/>
            <a:ext cx="1044000" cy="1044000"/>
          </a:xfrm>
          <a:prstGeom prst="ellipse">
            <a:avLst/>
          </a:prstGeom>
          <a:solidFill>
            <a:srgbClr val="BAC82F"/>
          </a:solidFill>
          <a:ln w="72390">
            <a:solidFill>
              <a:schemeClr val="bg1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lang="ru-RU" sz="2200" kern="1200" dirty="0">
                <a:solidFill>
                  <a:srgbClr val="454D55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44" name="Text Placeholder 42">
            <a:extLst>
              <a:ext uri="{FF2B5EF4-FFF2-40B4-BE49-F238E27FC236}">
                <a16:creationId xmlns:a16="http://schemas.microsoft.com/office/drawing/2014/main" id="{62E3BBD0-72BD-45D7-BE15-8B93AFB8625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14968" y="843980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rgbClr val="BAC82F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Q1</a:t>
            </a:r>
            <a:endParaRPr lang="ru-RU" dirty="0"/>
          </a:p>
        </p:txBody>
      </p:sp>
      <p:sp>
        <p:nvSpPr>
          <p:cNvPr id="80" name="Text Placeholder 7">
            <a:extLst>
              <a:ext uri="{FF2B5EF4-FFF2-40B4-BE49-F238E27FC236}">
                <a16:creationId xmlns:a16="http://schemas.microsoft.com/office/drawing/2014/main" id="{C695E72E-773D-407A-AFA4-EF90ADF9D13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78435" y="436306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rgbClr val="BAC82F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81" name="Text Placeholder 7">
            <a:extLst>
              <a:ext uri="{FF2B5EF4-FFF2-40B4-BE49-F238E27FC236}">
                <a16:creationId xmlns:a16="http://schemas.microsoft.com/office/drawing/2014/main" id="{7463FB1C-AFEB-4EAE-B84D-A1613AF5BA7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078434" y="618756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50" name="Text Placeholder 42">
            <a:extLst>
              <a:ext uri="{FF2B5EF4-FFF2-40B4-BE49-F238E27FC236}">
                <a16:creationId xmlns:a16="http://schemas.microsoft.com/office/drawing/2014/main" id="{12DFAD2F-3ED1-46BF-B662-2E96A42C48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59136" y="863644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chemeClr val="accent2">
                <a:alpha val="60000"/>
              </a:schemeClr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</a:t>
            </a:r>
            <a:r>
              <a:rPr lang="ru-RU" dirty="0"/>
              <a:t>2</a:t>
            </a:r>
          </a:p>
        </p:txBody>
      </p:sp>
      <p:sp>
        <p:nvSpPr>
          <p:cNvPr id="82" name="Text Placeholder 7">
            <a:extLst>
              <a:ext uri="{FF2B5EF4-FFF2-40B4-BE49-F238E27FC236}">
                <a16:creationId xmlns:a16="http://schemas.microsoft.com/office/drawing/2014/main" id="{622FB247-DB8F-4B67-B9EA-5741E1DDBEE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422681" y="2025874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rgbClr val="81BF3B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83" name="Text Placeholder 7">
            <a:extLst>
              <a:ext uri="{FF2B5EF4-FFF2-40B4-BE49-F238E27FC236}">
                <a16:creationId xmlns:a16="http://schemas.microsoft.com/office/drawing/2014/main" id="{CE2C8800-C93B-4E93-9AE2-9CBFC1E6D76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422680" y="2208324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49" name="Text Placeholder 42">
            <a:extLst>
              <a:ext uri="{FF2B5EF4-FFF2-40B4-BE49-F238E27FC236}">
                <a16:creationId xmlns:a16="http://schemas.microsoft.com/office/drawing/2014/main" id="{CC1B1148-CFC2-4FF7-8B7C-9502EB6500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03304" y="863644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chemeClr val="accent2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</a:t>
            </a:r>
            <a:r>
              <a:rPr lang="ru-RU" dirty="0"/>
              <a:t>3</a:t>
            </a:r>
          </a:p>
        </p:txBody>
      </p:sp>
      <p:sp>
        <p:nvSpPr>
          <p:cNvPr id="84" name="Text Placeholder 7">
            <a:extLst>
              <a:ext uri="{FF2B5EF4-FFF2-40B4-BE49-F238E27FC236}">
                <a16:creationId xmlns:a16="http://schemas.microsoft.com/office/drawing/2014/main" id="{60559160-7568-4A5B-88B4-DBB3C42D5D1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755391" y="437795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rgbClr val="2CA05B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85" name="Text Placeholder 7">
            <a:extLst>
              <a:ext uri="{FF2B5EF4-FFF2-40B4-BE49-F238E27FC236}">
                <a16:creationId xmlns:a16="http://schemas.microsoft.com/office/drawing/2014/main" id="{AED30C6D-348A-4701-A27D-F10DFC175AC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755390" y="618756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46" name="Text Placeholder 42">
            <a:extLst>
              <a:ext uri="{FF2B5EF4-FFF2-40B4-BE49-F238E27FC236}">
                <a16:creationId xmlns:a16="http://schemas.microsoft.com/office/drawing/2014/main" id="{DC934A70-FE40-4A89-9799-1A672346662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47472" y="863644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chemeClr val="accent2">
                <a:lumMod val="75000"/>
              </a:schemeClr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</a:t>
            </a:r>
            <a:r>
              <a:rPr lang="ru-RU" dirty="0"/>
              <a:t>4</a:t>
            </a:r>
          </a:p>
        </p:txBody>
      </p:sp>
      <p:sp>
        <p:nvSpPr>
          <p:cNvPr id="86" name="Text Placeholder 7">
            <a:extLst>
              <a:ext uri="{FF2B5EF4-FFF2-40B4-BE49-F238E27FC236}">
                <a16:creationId xmlns:a16="http://schemas.microsoft.com/office/drawing/2014/main" id="{AB11D018-DEEE-4BCE-B5F0-2B33DD39A6B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106873" y="2025874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rgbClr val="1B866F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87" name="Text Placeholder 7">
            <a:extLst>
              <a:ext uri="{FF2B5EF4-FFF2-40B4-BE49-F238E27FC236}">
                <a16:creationId xmlns:a16="http://schemas.microsoft.com/office/drawing/2014/main" id="{085539ED-B933-484F-8ECB-700829A52CA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106872" y="2208324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73" name="Text Placeholder 42">
            <a:extLst>
              <a:ext uri="{FF2B5EF4-FFF2-40B4-BE49-F238E27FC236}">
                <a16:creationId xmlns:a16="http://schemas.microsoft.com/office/drawing/2014/main" id="{F3728A77-BAED-49CA-87A0-DFCB220B3A2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705088" y="1917406"/>
            <a:ext cx="1044000" cy="1044000"/>
          </a:xfrm>
          <a:prstGeom prst="ellipse">
            <a:avLst/>
          </a:prstGeom>
          <a:solidFill>
            <a:schemeClr val="tx1"/>
          </a:solidFill>
          <a:ln w="72390">
            <a:solidFill>
              <a:schemeClr val="bg1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lang="ru-RU" sz="22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57" name="Text Placeholder 42">
            <a:extLst>
              <a:ext uri="{FF2B5EF4-FFF2-40B4-BE49-F238E27FC236}">
                <a16:creationId xmlns:a16="http://schemas.microsoft.com/office/drawing/2014/main" id="{D7526F27-FC58-40E7-A76A-47A27D2325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47472" y="2914158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chemeClr val="bg2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Q1</a:t>
            </a:r>
            <a:endParaRPr lang="ru-RU" dirty="0"/>
          </a:p>
        </p:txBody>
      </p:sp>
      <p:sp>
        <p:nvSpPr>
          <p:cNvPr id="94" name="Text Placeholder 7">
            <a:extLst>
              <a:ext uri="{FF2B5EF4-FFF2-40B4-BE49-F238E27FC236}">
                <a16:creationId xmlns:a16="http://schemas.microsoft.com/office/drawing/2014/main" id="{0D030018-A573-45D1-B6EF-210F3CF92D5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05170" y="4073394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rgbClr val="0C6D8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95" name="Text Placeholder 7">
            <a:extLst>
              <a:ext uri="{FF2B5EF4-FFF2-40B4-BE49-F238E27FC236}">
                <a16:creationId xmlns:a16="http://schemas.microsoft.com/office/drawing/2014/main" id="{91FC8372-90CA-42B7-A237-0BC81F2687C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05169" y="4255844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58" name="Text Placeholder 42">
            <a:extLst>
              <a:ext uri="{FF2B5EF4-FFF2-40B4-BE49-F238E27FC236}">
                <a16:creationId xmlns:a16="http://schemas.microsoft.com/office/drawing/2014/main" id="{242D0BB2-4F17-4A8D-87A7-FADA2CAEC6F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03304" y="2914158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chemeClr val="bg2">
                <a:lumMod val="75000"/>
              </a:schemeClr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</a:t>
            </a:r>
            <a:r>
              <a:rPr lang="ru-RU" dirty="0"/>
              <a:t>2</a:t>
            </a:r>
          </a:p>
        </p:txBody>
      </p:sp>
      <p:sp>
        <p:nvSpPr>
          <p:cNvPr id="90" name="Text Placeholder 7">
            <a:extLst>
              <a:ext uri="{FF2B5EF4-FFF2-40B4-BE49-F238E27FC236}">
                <a16:creationId xmlns:a16="http://schemas.microsoft.com/office/drawing/2014/main" id="{7F7CC596-D7AD-4DCE-B864-BB1A6A7C8B1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755390" y="2505648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rgbClr val="403474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91" name="Text Placeholder 7">
            <a:extLst>
              <a:ext uri="{FF2B5EF4-FFF2-40B4-BE49-F238E27FC236}">
                <a16:creationId xmlns:a16="http://schemas.microsoft.com/office/drawing/2014/main" id="{28E66912-ACE9-4007-9A2B-050DC9408A2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755389" y="2688098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59" name="Text Placeholder 42">
            <a:extLst>
              <a:ext uri="{FF2B5EF4-FFF2-40B4-BE49-F238E27FC236}">
                <a16:creationId xmlns:a16="http://schemas.microsoft.com/office/drawing/2014/main" id="{CC1EC2BE-5D73-4D49-B2F2-4DA2785D6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59136" y="2914158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chemeClr val="accent1">
                <a:lumMod val="75000"/>
              </a:schemeClr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</a:t>
            </a:r>
            <a:r>
              <a:rPr lang="ru-RU" dirty="0"/>
              <a:t>3</a:t>
            </a:r>
          </a:p>
        </p:txBody>
      </p:sp>
      <p:sp>
        <p:nvSpPr>
          <p:cNvPr id="92" name="Text Placeholder 7">
            <a:extLst>
              <a:ext uri="{FF2B5EF4-FFF2-40B4-BE49-F238E27FC236}">
                <a16:creationId xmlns:a16="http://schemas.microsoft.com/office/drawing/2014/main" id="{441FE3C4-7737-4EB6-9280-FAD8852FB4B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5420978" y="4073394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rgbClr val="571B6D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93" name="Text Placeholder 7">
            <a:extLst>
              <a:ext uri="{FF2B5EF4-FFF2-40B4-BE49-F238E27FC236}">
                <a16:creationId xmlns:a16="http://schemas.microsoft.com/office/drawing/2014/main" id="{70EF49EC-F8D8-463F-B786-F2C04C33AEE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420977" y="4255844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56" name="Text Placeholder 42">
            <a:extLst>
              <a:ext uri="{FF2B5EF4-FFF2-40B4-BE49-F238E27FC236}">
                <a16:creationId xmlns:a16="http://schemas.microsoft.com/office/drawing/2014/main" id="{997AC0B1-99FC-455E-A896-3C370BB38C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4968" y="2914158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chemeClr val="tx2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</a:t>
            </a:r>
            <a:r>
              <a:rPr lang="ru-RU" dirty="0"/>
              <a:t>4</a:t>
            </a:r>
          </a:p>
        </p:txBody>
      </p:sp>
      <p:sp>
        <p:nvSpPr>
          <p:cNvPr id="88" name="Text Placeholder 7">
            <a:extLst>
              <a:ext uri="{FF2B5EF4-FFF2-40B4-BE49-F238E27FC236}">
                <a16:creationId xmlns:a16="http://schemas.microsoft.com/office/drawing/2014/main" id="{D66EAED5-741C-44D6-840F-C90C1AF74A2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071198" y="2505648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rgbClr val="6F0066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89" name="Text Placeholder 7">
            <a:extLst>
              <a:ext uri="{FF2B5EF4-FFF2-40B4-BE49-F238E27FC236}">
                <a16:creationId xmlns:a16="http://schemas.microsoft.com/office/drawing/2014/main" id="{7887B0FE-2AB8-455F-8EC7-C8F31FEA27C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071197" y="2688098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75" name="Text Placeholder 42">
            <a:extLst>
              <a:ext uri="{FF2B5EF4-FFF2-40B4-BE49-F238E27FC236}">
                <a16:creationId xmlns:a16="http://schemas.microsoft.com/office/drawing/2014/main" id="{6F1AC56E-6618-4728-A6EA-8B021EB6BCF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188092" y="3979528"/>
            <a:ext cx="1044000" cy="1044000"/>
          </a:xfrm>
          <a:prstGeom prst="ellipse">
            <a:avLst/>
          </a:prstGeom>
          <a:solidFill>
            <a:schemeClr val="tx2"/>
          </a:solidFill>
          <a:ln w="72390">
            <a:solidFill>
              <a:schemeClr val="bg1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lang="ru-RU" sz="22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60" name="Text Placeholder 42">
            <a:extLst>
              <a:ext uri="{FF2B5EF4-FFF2-40B4-BE49-F238E27FC236}">
                <a16:creationId xmlns:a16="http://schemas.microsoft.com/office/drawing/2014/main" id="{DB4C9C65-90B1-4A40-BB7B-DE799076D1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14968" y="4970360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chemeClr val="tx2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Q1</a:t>
            </a:r>
            <a:endParaRPr lang="ru-RU" dirty="0"/>
          </a:p>
        </p:txBody>
      </p:sp>
      <p:sp>
        <p:nvSpPr>
          <p:cNvPr id="96" name="Text Placeholder 7">
            <a:extLst>
              <a:ext uri="{FF2B5EF4-FFF2-40B4-BE49-F238E27FC236}">
                <a16:creationId xmlns:a16="http://schemas.microsoft.com/office/drawing/2014/main" id="{E9ED50CB-058A-4C6B-A8E2-0536EC0E40D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075657" y="4567759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97" name="Text Placeholder 7">
            <a:extLst>
              <a:ext uri="{FF2B5EF4-FFF2-40B4-BE49-F238E27FC236}">
                <a16:creationId xmlns:a16="http://schemas.microsoft.com/office/drawing/2014/main" id="{04D14365-5F59-4F4F-B237-26A11A2DDDD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075656" y="4750209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63" name="Text Placeholder 42">
            <a:extLst>
              <a:ext uri="{FF2B5EF4-FFF2-40B4-BE49-F238E27FC236}">
                <a16:creationId xmlns:a16="http://schemas.microsoft.com/office/drawing/2014/main" id="{CFA7DBCF-F797-4B29-8C96-7AC1602BBC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759136" y="4970360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chemeClr val="accent3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</a:t>
            </a:r>
            <a:r>
              <a:rPr lang="ru-RU" dirty="0"/>
              <a:t>2</a:t>
            </a:r>
          </a:p>
        </p:txBody>
      </p:sp>
      <p:sp>
        <p:nvSpPr>
          <p:cNvPr id="100" name="Text Placeholder 7">
            <a:extLst>
              <a:ext uri="{FF2B5EF4-FFF2-40B4-BE49-F238E27FC236}">
                <a16:creationId xmlns:a16="http://schemas.microsoft.com/office/drawing/2014/main" id="{07524528-CBB1-40C1-A6F2-855A4D99478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423464" y="6121335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101" name="Text Placeholder 7">
            <a:extLst>
              <a:ext uri="{FF2B5EF4-FFF2-40B4-BE49-F238E27FC236}">
                <a16:creationId xmlns:a16="http://schemas.microsoft.com/office/drawing/2014/main" id="{41F799BD-659E-472B-98A7-7C06C2F7458C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5423463" y="6303785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62" name="Text Placeholder 42">
            <a:extLst>
              <a:ext uri="{FF2B5EF4-FFF2-40B4-BE49-F238E27FC236}">
                <a16:creationId xmlns:a16="http://schemas.microsoft.com/office/drawing/2014/main" id="{113ADCA9-C0A6-4FAB-A09E-4DECBD41D73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103304" y="4970360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chemeClr val="accent4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</a:t>
            </a:r>
            <a:r>
              <a:rPr lang="ru-RU" dirty="0"/>
              <a:t>3</a:t>
            </a:r>
          </a:p>
        </p:txBody>
      </p:sp>
      <p:sp>
        <p:nvSpPr>
          <p:cNvPr id="98" name="Text Placeholder 7">
            <a:extLst>
              <a:ext uri="{FF2B5EF4-FFF2-40B4-BE49-F238E27FC236}">
                <a16:creationId xmlns:a16="http://schemas.microsoft.com/office/drawing/2014/main" id="{3EC66011-3B65-49CC-8886-E2CCFBFFABD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759849" y="4567759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rgbClr val="E8611D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99" name="Text Placeholder 7">
            <a:extLst>
              <a:ext uri="{FF2B5EF4-FFF2-40B4-BE49-F238E27FC236}">
                <a16:creationId xmlns:a16="http://schemas.microsoft.com/office/drawing/2014/main" id="{3B2B5959-E5CC-42A7-B797-463098BE629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759848" y="4750209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61" name="Text Placeholder 42">
            <a:extLst>
              <a:ext uri="{FF2B5EF4-FFF2-40B4-BE49-F238E27FC236}">
                <a16:creationId xmlns:a16="http://schemas.microsoft.com/office/drawing/2014/main" id="{91E8A179-36A3-4D0A-96E7-689F93F9B8F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47472" y="4970360"/>
            <a:ext cx="1044000" cy="1044000"/>
          </a:xfrm>
          <a:prstGeom prst="ellipse">
            <a:avLst/>
          </a:prstGeom>
          <a:solidFill>
            <a:schemeClr val="bg1"/>
          </a:solidFill>
          <a:ln w="72390">
            <a:solidFill>
              <a:schemeClr val="accent5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3000">
                <a:solidFill>
                  <a:srgbClr val="454D5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</a:t>
            </a:r>
            <a:r>
              <a:rPr lang="ru-RU" dirty="0"/>
              <a:t>4</a:t>
            </a:r>
          </a:p>
        </p:txBody>
      </p:sp>
      <p:sp>
        <p:nvSpPr>
          <p:cNvPr id="102" name="Text Placeholder 7">
            <a:extLst>
              <a:ext uri="{FF2B5EF4-FFF2-40B4-BE49-F238E27FC236}">
                <a16:creationId xmlns:a16="http://schemas.microsoft.com/office/drawing/2014/main" id="{9FDC66A0-D1C5-4C83-BBEE-D079881FADA3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107656" y="6121335"/>
            <a:ext cx="1726129" cy="204276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500" b="0" i="0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TITLE</a:t>
            </a:r>
            <a:endParaRPr lang="ru-RU" dirty="0"/>
          </a:p>
        </p:txBody>
      </p:sp>
      <p:sp>
        <p:nvSpPr>
          <p:cNvPr id="103" name="Text Placeholder 7">
            <a:extLst>
              <a:ext uri="{FF2B5EF4-FFF2-40B4-BE49-F238E27FC236}">
                <a16:creationId xmlns:a16="http://schemas.microsoft.com/office/drawing/2014/main" id="{E4E5E736-BFFC-4245-916F-58611012884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8107655" y="6303785"/>
            <a:ext cx="1726129" cy="17604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000" b="0" i="1">
                <a:solidFill>
                  <a:srgbClr val="454D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Milestone description</a:t>
            </a:r>
            <a:endParaRPr lang="ru-RU" dirty="0"/>
          </a:p>
        </p:txBody>
      </p:sp>
      <p:sp>
        <p:nvSpPr>
          <p:cNvPr id="110" name="Text Placeholder 42">
            <a:extLst>
              <a:ext uri="{FF2B5EF4-FFF2-40B4-BE49-F238E27FC236}">
                <a16:creationId xmlns:a16="http://schemas.microsoft.com/office/drawing/2014/main" id="{74922A2C-30D3-4ED0-8443-C57494EB4287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293432" y="4973439"/>
            <a:ext cx="1044000" cy="1044000"/>
          </a:xfrm>
          <a:prstGeom prst="ellipse">
            <a:avLst/>
          </a:prstGeom>
          <a:solidFill>
            <a:schemeClr val="accent5"/>
          </a:solidFill>
          <a:ln w="72390">
            <a:solidFill>
              <a:schemeClr val="bg1"/>
            </a:solidFill>
          </a:ln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lang="ru-RU" sz="2200" kern="1200" dirty="0">
                <a:solidFill>
                  <a:srgbClr val="454D55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3E081-530B-464A-B47C-C858A60EB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73A1-F9A6-4E7C-A04F-22454F3A60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05888" y="550858"/>
            <a:ext cx="2743200" cy="176716"/>
          </a:xfrm>
          <a:prstGeom prst="rect">
            <a:avLst/>
          </a:prstGeom>
        </p:spPr>
        <p:txBody>
          <a:bodyPr/>
          <a:lstStyle/>
          <a:p>
            <a:fld id="{F0BF70C0-85C8-4782-A2DC-740B0F58DBF8}" type="datetime1">
              <a:rPr lang="ru-RU" smtClean="0"/>
              <a:t>22.04.2019</a:t>
            </a:fld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BF57F-FEA7-4D09-AA29-F32AA5577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1428B-5ACF-4E79-A091-05E2328DA75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8900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19900" y="0"/>
            <a:ext cx="537210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3" name="Picture 12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737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19900" y="0"/>
            <a:ext cx="537210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499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20840" y="0"/>
            <a:ext cx="547116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4" name="Picture 13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2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35140" y="0"/>
            <a:ext cx="535686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00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Utility Alternat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35140" y="0"/>
            <a:ext cx="5356860" cy="6858000"/>
          </a:xfrm>
          <a:prstGeom prst="rect">
            <a:avLst/>
          </a:prstGeom>
        </p:spPr>
      </p:pic>
      <p:sp useBgFill="1">
        <p:nvSpPr>
          <p:cNvPr id="9" name="Freeform: Shape 8"/>
          <p:cNvSpPr>
            <a:spLocks/>
          </p:cNvSpPr>
          <p:nvPr userDrawn="1"/>
        </p:nvSpPr>
        <p:spPr bwMode="white">
          <a:xfrm>
            <a:off x="4087906" y="794"/>
            <a:ext cx="5312070" cy="6857206"/>
          </a:xfrm>
          <a:custGeom>
            <a:avLst/>
            <a:gdLst>
              <a:gd name="connsiteX0" fmla="*/ 0 w 5312070"/>
              <a:gd name="connsiteY0" fmla="*/ 0 h 6857206"/>
              <a:gd name="connsiteX1" fmla="*/ 2848270 w 5312070"/>
              <a:gd name="connsiteY1" fmla="*/ 0 h 6857206"/>
              <a:gd name="connsiteX2" fmla="*/ 5312070 w 5312070"/>
              <a:gd name="connsiteY2" fmla="*/ 6857206 h 6857206"/>
              <a:gd name="connsiteX3" fmla="*/ 0 w 5312070"/>
              <a:gd name="connsiteY3" fmla="*/ 6857206 h 6857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2070" h="6857206">
                <a:moveTo>
                  <a:pt x="0" y="0"/>
                </a:moveTo>
                <a:lnTo>
                  <a:pt x="2848270" y="0"/>
                </a:lnTo>
                <a:lnTo>
                  <a:pt x="5312070" y="6857206"/>
                </a:lnTo>
                <a:lnTo>
                  <a:pt x="0" y="6857206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1392176"/>
          </a:xfrm>
        </p:spPr>
        <p:txBody>
          <a:bodyPr>
            <a:sp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-3392424" y="3392424"/>
            <a:ext cx="6858000" cy="73152"/>
          </a:xfrm>
          <a:prstGeom prst="rect">
            <a:avLst/>
          </a:prstGeom>
          <a:gradFill flip="none" rotWithShape="1">
            <a:gsLst>
              <a:gs pos="0">
                <a:srgbClr val="FDB515"/>
              </a:gs>
              <a:gs pos="100000">
                <a:srgbClr val="EC008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4485" y="6382383"/>
            <a:ext cx="393012" cy="2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575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6521" y="450025"/>
            <a:ext cx="11091672" cy="5539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8640" y="1524000"/>
            <a:ext cx="11091672" cy="47475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E7CA0"/>
                </a:solidFill>
              </a:rPr>
              <a:t>Information Security Level 2 – Sensitive</a:t>
            </a:r>
            <a:br>
              <a:rPr lang="en-US" dirty="0">
                <a:solidFill>
                  <a:srgbClr val="6E7CA0"/>
                </a:solidFill>
              </a:rPr>
            </a:br>
            <a:r>
              <a:rPr lang="en-US" dirty="0">
                <a:solidFill>
                  <a:srgbClr val="6E7CA0"/>
                </a:solidFill>
              </a:rPr>
              <a:t>© 2018 – Proprietary &amp; Confidential Information of Amdocs</a:t>
            </a:r>
          </a:p>
        </p:txBody>
      </p:sp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548640" y="6347385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rgbClr val="6E7CA0"/>
                </a:solidFill>
              </a:rPr>
              <a:t>‹#›</a:t>
            </a:fld>
            <a:endParaRPr lang="en-US" sz="1200" dirty="0">
              <a:solidFill>
                <a:srgbClr val="6E7C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99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787" r:id="rId16"/>
    <p:sldLayoutId id="2147483804" r:id="rId17"/>
    <p:sldLayoutId id="2147483805" r:id="rId18"/>
    <p:sldLayoutId id="2147483806" r:id="rId19"/>
    <p:sldLayoutId id="2147483807" r:id="rId20"/>
    <p:sldLayoutId id="2147483808" r:id="rId21"/>
    <p:sldLayoutId id="2147483809" r:id="rId22"/>
    <p:sldLayoutId id="2147483810" r:id="rId23"/>
    <p:sldLayoutId id="2147483788" r:id="rId24"/>
    <p:sldLayoutId id="2147483789" r:id="rId25"/>
    <p:sldLayoutId id="2147483811" r:id="rId26"/>
    <p:sldLayoutId id="2147483812" r:id="rId27"/>
    <p:sldLayoutId id="2147483813" r:id="rId28"/>
    <p:sldLayoutId id="2147483814" r:id="rId29"/>
    <p:sldLayoutId id="2147483815" r:id="rId30"/>
    <p:sldLayoutId id="2147483816" r:id="rId31"/>
    <p:sldLayoutId id="2147483817" r:id="rId32"/>
    <p:sldLayoutId id="2147483818" r:id="rId33"/>
    <p:sldLayoutId id="2147483819" r:id="rId34"/>
    <p:sldLayoutId id="2147483820" r:id="rId35"/>
    <p:sldLayoutId id="2147483821" r:id="rId36"/>
    <p:sldLayoutId id="2147483822" r:id="rId37"/>
    <p:sldLayoutId id="2147483823" r:id="rId38"/>
    <p:sldLayoutId id="2147483824" r:id="rId39"/>
    <p:sldLayoutId id="2147483825" r:id="rId40"/>
    <p:sldLayoutId id="2147483826" r:id="rId41"/>
    <p:sldLayoutId id="2147483827" r:id="rId42"/>
    <p:sldLayoutId id="2147483828" r:id="rId43"/>
    <p:sldLayoutId id="2147483830" r:id="rId44"/>
    <p:sldLayoutId id="2147483831" r:id="rId45"/>
    <p:sldLayoutId id="2147483832" r:id="rId46"/>
    <p:sldLayoutId id="2147483833" r:id="rId47"/>
    <p:sldLayoutId id="2147483834" r:id="rId48"/>
    <p:sldLayoutId id="2147483835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>
          <a:solidFill>
            <a:srgbClr val="626469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6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3960">
          <p15:clr>
            <a:srgbClr val="F26B43"/>
          </p15:clr>
        </p15:guide>
        <p15:guide id="3" orient="horz" pos="345">
          <p15:clr>
            <a:srgbClr val="F26B43"/>
          </p15:clr>
        </p15:guide>
        <p15:guide id="4" pos="345">
          <p15:clr>
            <a:srgbClr val="F26B43"/>
          </p15:clr>
        </p15:guide>
        <p15:guide id="5" pos="7334">
          <p15:clr>
            <a:srgbClr val="F26B43"/>
          </p15:clr>
        </p15:guide>
        <p15:guide id="7" orient="horz" pos="960">
          <p15:clr>
            <a:srgbClr val="A4A3A4"/>
          </p15:clr>
        </p15:guide>
        <p15:guide id="12" orient="horz" pos="2160">
          <p15:clr>
            <a:srgbClr val="A4A3A4"/>
          </p15:clr>
        </p15:guide>
        <p15:guide id="13" orient="horz" pos="632">
          <p15:clr>
            <a:srgbClr val="A4A3A4"/>
          </p15:clr>
        </p15:guide>
        <p15:guide id="14" orient="horz" pos="1193">
          <p15:clr>
            <a:srgbClr val="A4A3A4"/>
          </p15:clr>
        </p15:guide>
        <p15:guide id="15" orient="horz" pos="1422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image" Target="../media/image61.svg"/><Relationship Id="rId3" Type="http://schemas.openxmlformats.org/officeDocument/2006/relationships/image" Target="../media/image51.svg"/><Relationship Id="rId7" Type="http://schemas.openxmlformats.org/officeDocument/2006/relationships/image" Target="../media/image55.svg"/><Relationship Id="rId12" Type="http://schemas.openxmlformats.org/officeDocument/2006/relationships/image" Target="../media/image60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11" Type="http://schemas.openxmlformats.org/officeDocument/2006/relationships/image" Target="../media/image59.svg"/><Relationship Id="rId5" Type="http://schemas.openxmlformats.org/officeDocument/2006/relationships/image" Target="../media/image53.svg"/><Relationship Id="rId10" Type="http://schemas.openxmlformats.org/officeDocument/2006/relationships/image" Target="../media/image58.png"/><Relationship Id="rId4" Type="http://schemas.openxmlformats.org/officeDocument/2006/relationships/image" Target="../media/image52.png"/><Relationship Id="rId9" Type="http://schemas.openxmlformats.org/officeDocument/2006/relationships/image" Target="../media/image5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g"/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g"/><Relationship Id="rId2" Type="http://schemas.openxmlformats.org/officeDocument/2006/relationships/image" Target="../media/image6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3.jpg"/><Relationship Id="rId4" Type="http://schemas.openxmlformats.org/officeDocument/2006/relationships/image" Target="../media/image72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96216" y="2003489"/>
            <a:ext cx="4967416" cy="1231106"/>
          </a:xfrm>
        </p:spPr>
        <p:txBody>
          <a:bodyPr/>
          <a:lstStyle/>
          <a:p>
            <a:pPr algn="ctr"/>
            <a:r>
              <a:rPr lang="en-US" dirty="0"/>
              <a:t>QUARTERLY UPDATES</a:t>
            </a:r>
            <a:br>
              <a:rPr lang="en-US" dirty="0"/>
            </a:br>
            <a:r>
              <a:rPr lang="en-US" dirty="0"/>
              <a:t>TEAM CYGNUS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267575" y="4026609"/>
            <a:ext cx="4375150" cy="307777"/>
          </a:xfrm>
        </p:spPr>
        <p:txBody>
          <a:bodyPr/>
          <a:lstStyle/>
          <a:p>
            <a:r>
              <a:rPr lang="en-US" dirty="0"/>
              <a:t>Q2 FY 18-19</a:t>
            </a:r>
          </a:p>
        </p:txBody>
      </p:sp>
    </p:spTree>
    <p:extLst>
      <p:ext uri="{BB962C8B-B14F-4D97-AF65-F5344CB8AC3E}">
        <p14:creationId xmlns:p14="http://schemas.microsoft.com/office/powerpoint/2010/main" val="281064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5A9001-15A7-4E05-B5A0-F01819A3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352" y="315625"/>
            <a:ext cx="4707650" cy="615553"/>
          </a:xfrm>
        </p:spPr>
        <p:txBody>
          <a:bodyPr/>
          <a:lstStyle/>
          <a:p>
            <a:r>
              <a:rPr lang="en-US" dirty="0"/>
              <a:t>CPPF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32CB1-5CEA-41E1-A3B2-B2C10C9F72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7688" y="1484851"/>
            <a:ext cx="11071064" cy="2720482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7576A0-C915-4AE2-8473-815D45362D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5914185"/>
              </p:ext>
            </p:extLst>
          </p:nvPr>
        </p:nvGraphicFramePr>
        <p:xfrm>
          <a:off x="547688" y="1213212"/>
          <a:ext cx="11071063" cy="370244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61839">
                  <a:extLst>
                    <a:ext uri="{9D8B030D-6E8A-4147-A177-3AD203B41FA5}">
                      <a16:colId xmlns:a16="http://schemas.microsoft.com/office/drawing/2014/main" val="401379881"/>
                    </a:ext>
                  </a:extLst>
                </a:gridCol>
                <a:gridCol w="3816220">
                  <a:extLst>
                    <a:ext uri="{9D8B030D-6E8A-4147-A177-3AD203B41FA5}">
                      <a16:colId xmlns:a16="http://schemas.microsoft.com/office/drawing/2014/main" val="2708020987"/>
                    </a:ext>
                  </a:extLst>
                </a:gridCol>
                <a:gridCol w="3893004">
                  <a:extLst>
                    <a:ext uri="{9D8B030D-6E8A-4147-A177-3AD203B41FA5}">
                      <a16:colId xmlns:a16="http://schemas.microsoft.com/office/drawing/2014/main" val="2202233365"/>
                    </a:ext>
                  </a:extLst>
                </a:gridCol>
              </a:tblGrid>
              <a:tr h="471976">
                <a:tc>
                  <a:txBody>
                    <a:bodyPr/>
                    <a:lstStyle/>
                    <a:p>
                      <a:r>
                        <a:rPr lang="en-US" dirty="0"/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ACHEIVEMENTS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GOING FORWARD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9695932"/>
                  </a:ext>
                </a:extLst>
              </a:tr>
              <a:tr h="1745665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CPPF Backlog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AC GR Enabled issue for ATT Mex.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Handled few S1s within SLA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Backlog in control in single digit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Weekly target Met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Productivity target met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 SLA missed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Couple of Utilities issues handled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PMX upgrade Support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Plan to further reduce the aging CRs in CPPF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Plan to implement some debugging solution for utilities.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8464345"/>
                  </a:ext>
                </a:extLst>
              </a:tr>
              <a:tr h="960172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One Team for CPPF and AMDD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Team members able to work on both CPPF and AMDD issues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AC Configuration KT is Done.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TRB flow assignment is in progress.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Increase the CPPF knowledge within the team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0294559"/>
                  </a:ext>
                </a:extLst>
              </a:tr>
              <a:tr h="471976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56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1520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5A9001-15A7-4E05-B5A0-F01819A3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352" y="315625"/>
            <a:ext cx="4707650" cy="615553"/>
          </a:xfrm>
        </p:spPr>
        <p:txBody>
          <a:bodyPr/>
          <a:lstStyle/>
          <a:p>
            <a:r>
              <a:rPr lang="en-US" dirty="0"/>
              <a:t>DEV ITEMS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32CB1-5CEA-41E1-A3B2-B2C10C9F72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7688" y="1484851"/>
            <a:ext cx="11071064" cy="2720482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7576A0-C915-4AE2-8473-815D45362D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703815"/>
              </p:ext>
            </p:extLst>
          </p:nvPr>
        </p:nvGraphicFramePr>
        <p:xfrm>
          <a:off x="547688" y="1152494"/>
          <a:ext cx="11071063" cy="43405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61839">
                  <a:extLst>
                    <a:ext uri="{9D8B030D-6E8A-4147-A177-3AD203B41FA5}">
                      <a16:colId xmlns:a16="http://schemas.microsoft.com/office/drawing/2014/main" val="401379881"/>
                    </a:ext>
                  </a:extLst>
                </a:gridCol>
                <a:gridCol w="3816220">
                  <a:extLst>
                    <a:ext uri="{9D8B030D-6E8A-4147-A177-3AD203B41FA5}">
                      <a16:colId xmlns:a16="http://schemas.microsoft.com/office/drawing/2014/main" val="2708020987"/>
                    </a:ext>
                  </a:extLst>
                </a:gridCol>
                <a:gridCol w="3893004">
                  <a:extLst>
                    <a:ext uri="{9D8B030D-6E8A-4147-A177-3AD203B41FA5}">
                      <a16:colId xmlns:a16="http://schemas.microsoft.com/office/drawing/2014/main" val="2202233365"/>
                    </a:ext>
                  </a:extLst>
                </a:gridCol>
              </a:tblGrid>
              <a:tr h="471976">
                <a:tc>
                  <a:txBody>
                    <a:bodyPr/>
                    <a:lstStyle/>
                    <a:p>
                      <a:r>
                        <a:rPr lang="en-US" dirty="0"/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ACHEIVEMENTS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GOING FORWARD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9695932"/>
                  </a:ext>
                </a:extLst>
              </a:tr>
              <a:tr h="1460684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 CFD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Both drop delivered on time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100% automation done</a:t>
                      </a: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Account adoption in progress – no Major issues reported </a:t>
                      </a: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Delivered additional scope – BOD , step-tiered-conditional discounts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NFT is in progress (No Major issues as of now)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8464345"/>
                  </a:ext>
                </a:extLst>
              </a:tr>
              <a:tr h="960172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NO ORACLE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Estimates and plan for the PI9 is closed </a:t>
                      </a: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Dev on track</a:t>
                      </a: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Involves collaboration among various team in different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D2D is planned and will be lead by our team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0294559"/>
                  </a:ext>
                </a:extLst>
              </a:tr>
              <a:tr h="471976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ASTRO CLOUD ENABLEMENT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For CPPF, changes done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For AMDD, Planned to start from 8</a:t>
                      </a:r>
                      <a:r>
                        <a:rPr lang="en-US" sz="1400" baseline="30000" dirty="0"/>
                        <a:t>th</a:t>
                      </a:r>
                      <a:r>
                        <a:rPr lang="en-US" sz="1400" dirty="0"/>
                        <a:t> May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56881"/>
                  </a:ext>
                </a:extLst>
              </a:tr>
              <a:tr h="471976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COMCEL CPD CFD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Delivered on time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 Major issue from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6475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509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5A9001-15A7-4E05-B5A0-F01819A3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351" y="377179"/>
            <a:ext cx="11071063" cy="553998"/>
          </a:xfrm>
        </p:spPr>
        <p:txBody>
          <a:bodyPr/>
          <a:lstStyle/>
          <a:p>
            <a:r>
              <a:rPr lang="en-US" sz="3600" dirty="0"/>
              <a:t>Areas of Improvement</a:t>
            </a:r>
          </a:p>
        </p:txBody>
      </p:sp>
      <p:sp>
        <p:nvSpPr>
          <p:cNvPr id="3" name="Shape 267">
            <a:extLst>
              <a:ext uri="{FF2B5EF4-FFF2-40B4-BE49-F238E27FC236}">
                <a16:creationId xmlns:a16="http://schemas.microsoft.com/office/drawing/2014/main" id="{E0E9CCF1-2965-4102-8865-77FC94D75256}"/>
              </a:ext>
            </a:extLst>
          </p:cNvPr>
          <p:cNvSpPr/>
          <p:nvPr/>
        </p:nvSpPr>
        <p:spPr>
          <a:xfrm>
            <a:off x="4034459" y="2254497"/>
            <a:ext cx="537822" cy="537823"/>
          </a:xfrm>
          <a:prstGeom prst="rect">
            <a:avLst/>
          </a:pr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01</a:t>
            </a:r>
            <a:endParaRPr sz="2400" b="1" dirty="0">
              <a:latin typeface="+mj-lt"/>
            </a:endParaRPr>
          </a:p>
        </p:txBody>
      </p:sp>
      <p:sp>
        <p:nvSpPr>
          <p:cNvPr id="5" name="Shape 270">
            <a:extLst>
              <a:ext uri="{FF2B5EF4-FFF2-40B4-BE49-F238E27FC236}">
                <a16:creationId xmlns:a16="http://schemas.microsoft.com/office/drawing/2014/main" id="{ABBDB9C9-E879-44E3-BA80-EE96E669071B}"/>
              </a:ext>
            </a:extLst>
          </p:cNvPr>
          <p:cNvSpPr/>
          <p:nvPr/>
        </p:nvSpPr>
        <p:spPr>
          <a:xfrm>
            <a:off x="7375701" y="2254497"/>
            <a:ext cx="537823" cy="537823"/>
          </a:xfrm>
          <a:prstGeom prst="rect">
            <a:avLst/>
          </a:prstGeom>
          <a:solidFill>
            <a:schemeClr val="accent4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>
                <a:latin typeface="+mj-lt"/>
              </a:rPr>
              <a:t>02</a:t>
            </a:r>
            <a:endParaRPr sz="2400" b="1">
              <a:latin typeface="+mj-lt"/>
            </a:endParaRPr>
          </a:p>
        </p:txBody>
      </p:sp>
      <p:sp>
        <p:nvSpPr>
          <p:cNvPr id="6" name="Shape 273">
            <a:extLst>
              <a:ext uri="{FF2B5EF4-FFF2-40B4-BE49-F238E27FC236}">
                <a16:creationId xmlns:a16="http://schemas.microsoft.com/office/drawing/2014/main" id="{4816BDB6-9596-4067-94DB-90DA7ACE465C}"/>
              </a:ext>
            </a:extLst>
          </p:cNvPr>
          <p:cNvSpPr/>
          <p:nvPr/>
        </p:nvSpPr>
        <p:spPr>
          <a:xfrm>
            <a:off x="4034459" y="4142915"/>
            <a:ext cx="537822" cy="537823"/>
          </a:xfrm>
          <a:prstGeom prst="rect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03</a:t>
            </a:r>
            <a:endParaRPr sz="2400" b="1" dirty="0">
              <a:latin typeface="+mj-lt"/>
            </a:endParaRPr>
          </a:p>
        </p:txBody>
      </p:sp>
      <p:sp>
        <p:nvSpPr>
          <p:cNvPr id="8" name="Shape 279">
            <a:extLst>
              <a:ext uri="{FF2B5EF4-FFF2-40B4-BE49-F238E27FC236}">
                <a16:creationId xmlns:a16="http://schemas.microsoft.com/office/drawing/2014/main" id="{0B63A4A8-4AC0-495C-AC9D-3AC83D4B60EB}"/>
              </a:ext>
            </a:extLst>
          </p:cNvPr>
          <p:cNvSpPr/>
          <p:nvPr/>
        </p:nvSpPr>
        <p:spPr>
          <a:xfrm>
            <a:off x="7359789" y="4140889"/>
            <a:ext cx="537823" cy="537823"/>
          </a:xfrm>
          <a:prstGeom prst="rect">
            <a:avLst/>
          </a:prstGeom>
          <a:solidFill>
            <a:srgbClr val="00B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04</a:t>
            </a:r>
            <a:endParaRPr sz="2400" b="1" dirty="0">
              <a:latin typeface="+mj-lt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D867491-36E7-429B-AB78-95F1D09A9BA5}"/>
              </a:ext>
            </a:extLst>
          </p:cNvPr>
          <p:cNvGrpSpPr/>
          <p:nvPr/>
        </p:nvGrpSpPr>
        <p:grpSpPr>
          <a:xfrm>
            <a:off x="403702" y="2084544"/>
            <a:ext cx="3431325" cy="2976576"/>
            <a:chOff x="-1475933" y="2149776"/>
            <a:chExt cx="4575095" cy="3968765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4ABD1CE-1730-4C60-AD23-D802CC87FDFF}"/>
                </a:ext>
              </a:extLst>
            </p:cNvPr>
            <p:cNvGrpSpPr/>
            <p:nvPr/>
          </p:nvGrpSpPr>
          <p:grpSpPr>
            <a:xfrm>
              <a:off x="-1475933" y="2149776"/>
              <a:ext cx="4518988" cy="2443721"/>
              <a:chOff x="-1432692" y="2129769"/>
              <a:chExt cx="4518988" cy="2443721"/>
            </a:xfrm>
          </p:grpSpPr>
          <p:sp>
            <p:nvSpPr>
              <p:cNvPr id="28" name="Shape 208">
                <a:extLst>
                  <a:ext uri="{FF2B5EF4-FFF2-40B4-BE49-F238E27FC236}">
                    <a16:creationId xmlns:a16="http://schemas.microsoft.com/office/drawing/2014/main" id="{1874BB81-2B59-4229-90FE-E40B33ADFDFD}"/>
                  </a:ext>
                </a:extLst>
              </p:cNvPr>
              <p:cNvSpPr/>
              <p:nvPr/>
            </p:nvSpPr>
            <p:spPr>
              <a:xfrm>
                <a:off x="-1432692" y="2634502"/>
                <a:ext cx="4406417" cy="193898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xmlns:lc="http://schemas.openxmlformats.org/drawingml/2006/lockedCanvas" val="1"/>
                </a:ext>
              </a:extLst>
            </p:spPr>
            <p:txBody>
              <a:bodyPr wrap="square" lIns="34289" tIns="34289" rIns="34289" bIns="34289" numCol="1" anchor="t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dirty="0"/>
                  <a:t>Started creating Documentation for any Issue, but need to ensure to be done 100% </a:t>
                </a:r>
              </a:p>
              <a:p>
                <a:pPr algn="r"/>
                <a:endParaRPr dirty="0"/>
              </a:p>
            </p:txBody>
          </p:sp>
          <p:sp>
            <p:nvSpPr>
              <p:cNvPr id="29" name="TextBox 70">
                <a:extLst>
                  <a:ext uri="{FF2B5EF4-FFF2-40B4-BE49-F238E27FC236}">
                    <a16:creationId xmlns:a16="http://schemas.microsoft.com/office/drawing/2014/main" id="{0A577AE6-DF04-4F0B-9006-42D7AA692F59}"/>
                  </a:ext>
                </a:extLst>
              </p:cNvPr>
              <p:cNvSpPr txBox="1"/>
              <p:nvPr/>
            </p:nvSpPr>
            <p:spPr>
              <a:xfrm>
                <a:off x="-686525" y="2129769"/>
                <a:ext cx="3772821" cy="66684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34289" tIns="34289" rIns="34289" bIns="34289" numCol="1" anchor="b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800" dirty="0"/>
                  <a:t>Documentation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97AF6AA-EF7E-4671-9609-C6EB5A2DF66E}"/>
                </a:ext>
              </a:extLst>
            </p:cNvPr>
            <p:cNvGrpSpPr/>
            <p:nvPr/>
          </p:nvGrpSpPr>
          <p:grpSpPr>
            <a:xfrm>
              <a:off x="-1025889" y="4736428"/>
              <a:ext cx="4125051" cy="1382113"/>
              <a:chOff x="-982648" y="3489888"/>
              <a:chExt cx="4125051" cy="1382113"/>
            </a:xfrm>
          </p:grpSpPr>
          <p:sp>
            <p:nvSpPr>
              <p:cNvPr id="26" name="Shape 208">
                <a:extLst>
                  <a:ext uri="{FF2B5EF4-FFF2-40B4-BE49-F238E27FC236}">
                    <a16:creationId xmlns:a16="http://schemas.microsoft.com/office/drawing/2014/main" id="{8DD9F0B2-D409-4A72-B576-77D4688B541B}"/>
                  </a:ext>
                </a:extLst>
              </p:cNvPr>
              <p:cNvSpPr/>
              <p:nvPr/>
            </p:nvSpPr>
            <p:spPr>
              <a:xfrm>
                <a:off x="-982648" y="4041007"/>
                <a:ext cx="4125051" cy="8309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xmlns:lc="http://schemas.openxmlformats.org/drawingml/2006/lockedCanvas" val="1"/>
                </a:ext>
              </a:extLst>
            </p:spPr>
            <p:txBody>
              <a:bodyPr wrap="square" lIns="34289" tIns="34289" rIns="34289" bIns="34289" numCol="1" anchor="t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dirty="0"/>
                  <a:t>Have to be more careful about review and UT</a:t>
                </a:r>
                <a:endParaRPr dirty="0"/>
              </a:p>
            </p:txBody>
          </p:sp>
          <p:sp>
            <p:nvSpPr>
              <p:cNvPr id="27" name="TextBox 68">
                <a:extLst>
                  <a:ext uri="{FF2B5EF4-FFF2-40B4-BE49-F238E27FC236}">
                    <a16:creationId xmlns:a16="http://schemas.microsoft.com/office/drawing/2014/main" id="{817377B0-4FF8-49A9-BF8D-E755ED722752}"/>
                  </a:ext>
                </a:extLst>
              </p:cNvPr>
              <p:cNvSpPr txBox="1"/>
              <p:nvPr/>
            </p:nvSpPr>
            <p:spPr>
              <a:xfrm>
                <a:off x="2373092" y="3489888"/>
                <a:ext cx="609565" cy="66684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34289" tIns="34289" rIns="34289" bIns="34289" numCol="1" anchor="b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800" dirty="0"/>
                  <a:t>UT</a:t>
                </a:r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FC186B-73BE-4228-BBC9-5D62CBE5CAF2}"/>
              </a:ext>
            </a:extLst>
          </p:cNvPr>
          <p:cNvGrpSpPr/>
          <p:nvPr/>
        </p:nvGrpSpPr>
        <p:grpSpPr>
          <a:xfrm>
            <a:off x="8078922" y="2137345"/>
            <a:ext cx="2990608" cy="3204146"/>
            <a:chOff x="948237" y="2220179"/>
            <a:chExt cx="3987477" cy="427219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50D3FA3-B0CC-4352-B0B9-E3A0B3A62906}"/>
                </a:ext>
              </a:extLst>
            </p:cNvPr>
            <p:cNvGrpSpPr/>
            <p:nvPr/>
          </p:nvGrpSpPr>
          <p:grpSpPr>
            <a:xfrm>
              <a:off x="1022848" y="2220179"/>
              <a:ext cx="3912866" cy="1393421"/>
              <a:chOff x="1066089" y="2200172"/>
              <a:chExt cx="3912866" cy="1393421"/>
            </a:xfrm>
          </p:grpSpPr>
          <p:sp>
            <p:nvSpPr>
              <p:cNvPr id="19" name="Shape 208">
                <a:extLst>
                  <a:ext uri="{FF2B5EF4-FFF2-40B4-BE49-F238E27FC236}">
                    <a16:creationId xmlns:a16="http://schemas.microsoft.com/office/drawing/2014/main" id="{7EAE25DD-4CA0-4551-A0C1-88C6D407D07E}"/>
                  </a:ext>
                </a:extLst>
              </p:cNvPr>
              <p:cNvSpPr/>
              <p:nvPr/>
            </p:nvSpPr>
            <p:spPr>
              <a:xfrm>
                <a:off x="1107813" y="2762599"/>
                <a:ext cx="3871142" cy="83099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xmlns:lc="http://schemas.openxmlformats.org/drawingml/2006/lockedCanvas" val="1"/>
                </a:ext>
              </a:extLst>
            </p:spPr>
            <p:txBody>
              <a:bodyPr wrap="square" lIns="34289" tIns="34289" rIns="34289" bIns="34289" numCol="1" anchor="t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Discussion within our team</a:t>
                </a:r>
                <a:endParaRPr dirty="0"/>
              </a:p>
            </p:txBody>
          </p:sp>
          <p:sp>
            <p:nvSpPr>
              <p:cNvPr id="20" name="TextBox 80">
                <a:extLst>
                  <a:ext uri="{FF2B5EF4-FFF2-40B4-BE49-F238E27FC236}">
                    <a16:creationId xmlns:a16="http://schemas.microsoft.com/office/drawing/2014/main" id="{1C76C96C-0CF5-48B8-BCED-AA860414770C}"/>
                  </a:ext>
                </a:extLst>
              </p:cNvPr>
              <p:cNvSpPr txBox="1"/>
              <p:nvPr/>
            </p:nvSpPr>
            <p:spPr>
              <a:xfrm>
                <a:off x="1066089" y="2200172"/>
                <a:ext cx="3871142" cy="66684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34289" tIns="34289" rIns="34289" bIns="34289" numCol="1" anchor="b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2800" dirty="0"/>
                  <a:t>Cases and CR’s 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CF3894A-03E9-4C52-9CED-91FA9992B1AD}"/>
                </a:ext>
              </a:extLst>
            </p:cNvPr>
            <p:cNvGrpSpPr/>
            <p:nvPr/>
          </p:nvGrpSpPr>
          <p:grpSpPr>
            <a:xfrm>
              <a:off x="948237" y="4742760"/>
              <a:ext cx="2447049" cy="1749610"/>
              <a:chOff x="991478" y="3496220"/>
              <a:chExt cx="2447049" cy="1749610"/>
            </a:xfrm>
          </p:grpSpPr>
          <p:sp>
            <p:nvSpPr>
              <p:cNvPr id="17" name="Shape 208">
                <a:extLst>
                  <a:ext uri="{FF2B5EF4-FFF2-40B4-BE49-F238E27FC236}">
                    <a16:creationId xmlns:a16="http://schemas.microsoft.com/office/drawing/2014/main" id="{7BAD280C-0CBD-40DB-A051-9F5EA09EDF7D}"/>
                  </a:ext>
                </a:extLst>
              </p:cNvPr>
              <p:cNvSpPr/>
              <p:nvPr/>
            </p:nvSpPr>
            <p:spPr>
              <a:xfrm>
                <a:off x="1066090" y="4045506"/>
                <a:ext cx="2372437" cy="120032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xmlns:lc="http://schemas.openxmlformats.org/drawingml/2006/lockedCanvas" val="1"/>
                </a:ext>
              </a:extLst>
            </p:spPr>
            <p:txBody>
              <a:bodyPr wrap="square" lIns="34289" tIns="34289" rIns="34289" bIns="34289" numCol="1" anchor="t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Continue with CPPF KT and assignments</a:t>
                </a:r>
                <a:endParaRPr dirty="0"/>
              </a:p>
            </p:txBody>
          </p:sp>
          <p:sp>
            <p:nvSpPr>
              <p:cNvPr id="18" name="TextBox 78">
                <a:extLst>
                  <a:ext uri="{FF2B5EF4-FFF2-40B4-BE49-F238E27FC236}">
                    <a16:creationId xmlns:a16="http://schemas.microsoft.com/office/drawing/2014/main" id="{A5B43995-54B3-4F1A-95CB-949CC26A29B5}"/>
                  </a:ext>
                </a:extLst>
              </p:cNvPr>
              <p:cNvSpPr txBox="1"/>
              <p:nvPr/>
            </p:nvSpPr>
            <p:spPr>
              <a:xfrm>
                <a:off x="991478" y="3496220"/>
                <a:ext cx="1900517" cy="66684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34289" tIns="34289" rIns="34289" bIns="34289" numCol="1" anchor="b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2800" dirty="0"/>
                  <a:t>CPPF KT</a:t>
                </a: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42A78A1-F7D2-471A-82C9-F934D8060380}"/>
              </a:ext>
            </a:extLst>
          </p:cNvPr>
          <p:cNvGrpSpPr/>
          <p:nvPr/>
        </p:nvGrpSpPr>
        <p:grpSpPr>
          <a:xfrm>
            <a:off x="4869065" y="1915713"/>
            <a:ext cx="2166937" cy="3602771"/>
            <a:chOff x="2924175" y="1682750"/>
            <a:chExt cx="2506663" cy="4035425"/>
          </a:xfrm>
        </p:grpSpPr>
        <p:sp>
          <p:nvSpPr>
            <p:cNvPr id="31" name="Freeform 90">
              <a:extLst>
                <a:ext uri="{FF2B5EF4-FFF2-40B4-BE49-F238E27FC236}">
                  <a16:creationId xmlns:a16="http://schemas.microsoft.com/office/drawing/2014/main" id="{015A2A59-5139-4E70-B659-7472081106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32" name="Freeform 91">
              <a:extLst>
                <a:ext uri="{FF2B5EF4-FFF2-40B4-BE49-F238E27FC236}">
                  <a16:creationId xmlns:a16="http://schemas.microsoft.com/office/drawing/2014/main" id="{CBFD0A12-1466-46A1-8879-982569F5D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33" name="Freeform 92">
              <a:extLst>
                <a:ext uri="{FF2B5EF4-FFF2-40B4-BE49-F238E27FC236}">
                  <a16:creationId xmlns:a16="http://schemas.microsoft.com/office/drawing/2014/main" id="{09B83703-FD5B-4D4D-B3A6-230E3D129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34" name="Freeform 93">
              <a:extLst>
                <a:ext uri="{FF2B5EF4-FFF2-40B4-BE49-F238E27FC236}">
                  <a16:creationId xmlns:a16="http://schemas.microsoft.com/office/drawing/2014/main" id="{DA99D5F3-FB8E-4981-A382-85EC127B4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35" name="Freeform 95">
              <a:extLst>
                <a:ext uri="{FF2B5EF4-FFF2-40B4-BE49-F238E27FC236}">
                  <a16:creationId xmlns:a16="http://schemas.microsoft.com/office/drawing/2014/main" id="{8466DEAC-1871-4105-8EDF-7755696CA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36" name="Freeform 96">
              <a:extLst>
                <a:ext uri="{FF2B5EF4-FFF2-40B4-BE49-F238E27FC236}">
                  <a16:creationId xmlns:a16="http://schemas.microsoft.com/office/drawing/2014/main" id="{B328A0C1-1736-4783-AC1C-9E7282860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37" name="Freeform 97">
              <a:extLst>
                <a:ext uri="{FF2B5EF4-FFF2-40B4-BE49-F238E27FC236}">
                  <a16:creationId xmlns:a16="http://schemas.microsoft.com/office/drawing/2014/main" id="{5FB0856D-5B5A-48D4-AC87-9E51C84A2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38" name="Freeform 98">
              <a:extLst>
                <a:ext uri="{FF2B5EF4-FFF2-40B4-BE49-F238E27FC236}">
                  <a16:creationId xmlns:a16="http://schemas.microsoft.com/office/drawing/2014/main" id="{DAE49177-89C6-418E-8E6D-25879DEA90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39" name="Freeform 99">
              <a:extLst>
                <a:ext uri="{FF2B5EF4-FFF2-40B4-BE49-F238E27FC236}">
                  <a16:creationId xmlns:a16="http://schemas.microsoft.com/office/drawing/2014/main" id="{4C56EFD4-B0BC-4C45-80AF-E13E9815E9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40" name="Freeform 100">
              <a:extLst>
                <a:ext uri="{FF2B5EF4-FFF2-40B4-BE49-F238E27FC236}">
                  <a16:creationId xmlns:a16="http://schemas.microsoft.com/office/drawing/2014/main" id="{CD95F5FF-BE10-473A-A79C-BDD877958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41" name="Freeform 101">
              <a:extLst>
                <a:ext uri="{FF2B5EF4-FFF2-40B4-BE49-F238E27FC236}">
                  <a16:creationId xmlns:a16="http://schemas.microsoft.com/office/drawing/2014/main" id="{0BC880B3-3639-4130-AC9F-EDE494593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42" name="Freeform 102">
              <a:extLst>
                <a:ext uri="{FF2B5EF4-FFF2-40B4-BE49-F238E27FC236}">
                  <a16:creationId xmlns:a16="http://schemas.microsoft.com/office/drawing/2014/main" id="{A7E003B7-7D59-4CF1-B7A0-72815D3FA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43" name="Freeform 103">
              <a:extLst>
                <a:ext uri="{FF2B5EF4-FFF2-40B4-BE49-F238E27FC236}">
                  <a16:creationId xmlns:a16="http://schemas.microsoft.com/office/drawing/2014/main" id="{7525ECF2-D910-4717-B48E-AFB0D92E3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44" name="Freeform 104">
              <a:extLst>
                <a:ext uri="{FF2B5EF4-FFF2-40B4-BE49-F238E27FC236}">
                  <a16:creationId xmlns:a16="http://schemas.microsoft.com/office/drawing/2014/main" id="{E0F530D4-2DBF-4726-95EE-AA6E50F03A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C4B4674-9F7C-4720-8928-B1754080FE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46" name="Freeform 106">
              <a:extLst>
                <a:ext uri="{FF2B5EF4-FFF2-40B4-BE49-F238E27FC236}">
                  <a16:creationId xmlns:a16="http://schemas.microsoft.com/office/drawing/2014/main" id="{62F96041-F617-4BDF-B5E0-A9E55C226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47" name="Freeform 107">
              <a:extLst>
                <a:ext uri="{FF2B5EF4-FFF2-40B4-BE49-F238E27FC236}">
                  <a16:creationId xmlns:a16="http://schemas.microsoft.com/office/drawing/2014/main" id="{FD0D08C5-ACAA-4B67-BBA0-8E23772CB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48" name="Freeform 108">
              <a:extLst>
                <a:ext uri="{FF2B5EF4-FFF2-40B4-BE49-F238E27FC236}">
                  <a16:creationId xmlns:a16="http://schemas.microsoft.com/office/drawing/2014/main" id="{D117A987-402F-4DC4-BE22-07EF1EE25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49" name="Freeform 109">
              <a:extLst>
                <a:ext uri="{FF2B5EF4-FFF2-40B4-BE49-F238E27FC236}">
                  <a16:creationId xmlns:a16="http://schemas.microsoft.com/office/drawing/2014/main" id="{87C59AF3-24A7-4351-BB77-650D79B1B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50" name="Freeform 110">
              <a:extLst>
                <a:ext uri="{FF2B5EF4-FFF2-40B4-BE49-F238E27FC236}">
                  <a16:creationId xmlns:a16="http://schemas.microsoft.com/office/drawing/2014/main" id="{E7632DFF-4EB3-494E-B908-D50429238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51" name="Freeform 111">
              <a:extLst>
                <a:ext uri="{FF2B5EF4-FFF2-40B4-BE49-F238E27FC236}">
                  <a16:creationId xmlns:a16="http://schemas.microsoft.com/office/drawing/2014/main" id="{D1E19C94-4AF1-4CA0-8532-07E96BC4B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52" name="Freeform 112">
              <a:extLst>
                <a:ext uri="{FF2B5EF4-FFF2-40B4-BE49-F238E27FC236}">
                  <a16:creationId xmlns:a16="http://schemas.microsoft.com/office/drawing/2014/main" id="{FE5EE7D0-9BE4-43C3-BB8C-E88FE303EE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53" name="Freeform 113">
              <a:extLst>
                <a:ext uri="{FF2B5EF4-FFF2-40B4-BE49-F238E27FC236}">
                  <a16:creationId xmlns:a16="http://schemas.microsoft.com/office/drawing/2014/main" id="{3D55F513-8A15-4A6F-B39A-7B1AC4B60B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54" name="Freeform 114">
              <a:extLst>
                <a:ext uri="{FF2B5EF4-FFF2-40B4-BE49-F238E27FC236}">
                  <a16:creationId xmlns:a16="http://schemas.microsoft.com/office/drawing/2014/main" id="{42F38C81-981C-483E-BF88-8DCF5569A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55" name="Freeform 115">
              <a:extLst>
                <a:ext uri="{FF2B5EF4-FFF2-40B4-BE49-F238E27FC236}">
                  <a16:creationId xmlns:a16="http://schemas.microsoft.com/office/drawing/2014/main" id="{7089E5AB-4733-4576-9841-FDE614F892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56" name="Freeform 116">
              <a:extLst>
                <a:ext uri="{FF2B5EF4-FFF2-40B4-BE49-F238E27FC236}">
                  <a16:creationId xmlns:a16="http://schemas.microsoft.com/office/drawing/2014/main" id="{B097D738-92D3-4CA1-A7C2-216E35D8D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57" name="Freeform 117">
              <a:extLst>
                <a:ext uri="{FF2B5EF4-FFF2-40B4-BE49-F238E27FC236}">
                  <a16:creationId xmlns:a16="http://schemas.microsoft.com/office/drawing/2014/main" id="{1DE0FA7B-B1A4-4700-B734-C463A7C52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58" name="Freeform 118">
              <a:extLst>
                <a:ext uri="{FF2B5EF4-FFF2-40B4-BE49-F238E27FC236}">
                  <a16:creationId xmlns:a16="http://schemas.microsoft.com/office/drawing/2014/main" id="{BF861529-F270-4F21-9592-983B68B05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59" name="Freeform 306">
              <a:extLst>
                <a:ext uri="{FF2B5EF4-FFF2-40B4-BE49-F238E27FC236}">
                  <a16:creationId xmlns:a16="http://schemas.microsoft.com/office/drawing/2014/main" id="{0705361E-5DE5-40F4-BEFC-5FBAB364ED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60" name="Freeform 307">
              <a:extLst>
                <a:ext uri="{FF2B5EF4-FFF2-40B4-BE49-F238E27FC236}">
                  <a16:creationId xmlns:a16="http://schemas.microsoft.com/office/drawing/2014/main" id="{5392074B-2664-4592-A4B7-F118F9780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61" name="Freeform 313">
              <a:extLst>
                <a:ext uri="{FF2B5EF4-FFF2-40B4-BE49-F238E27FC236}">
                  <a16:creationId xmlns:a16="http://schemas.microsoft.com/office/drawing/2014/main" id="{A8BA20D6-F6B3-4B2F-81C4-EB8E5AB3EC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62" name="Freeform 316">
              <a:extLst>
                <a:ext uri="{FF2B5EF4-FFF2-40B4-BE49-F238E27FC236}">
                  <a16:creationId xmlns:a16="http://schemas.microsoft.com/office/drawing/2014/main" id="{EC1C15D6-4C56-4ADF-900A-02719DE8F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63" name="Freeform 317">
              <a:extLst>
                <a:ext uri="{FF2B5EF4-FFF2-40B4-BE49-F238E27FC236}">
                  <a16:creationId xmlns:a16="http://schemas.microsoft.com/office/drawing/2014/main" id="{E68AE280-EC75-43A2-BD44-1AC8EB9B3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64" name="Freeform 318">
              <a:extLst>
                <a:ext uri="{FF2B5EF4-FFF2-40B4-BE49-F238E27FC236}">
                  <a16:creationId xmlns:a16="http://schemas.microsoft.com/office/drawing/2014/main" id="{C94D0E81-165C-4609-BF2A-D173CDD8C0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65" name="Freeform 319">
              <a:extLst>
                <a:ext uri="{FF2B5EF4-FFF2-40B4-BE49-F238E27FC236}">
                  <a16:creationId xmlns:a16="http://schemas.microsoft.com/office/drawing/2014/main" id="{DEDB9C2A-CEFF-4AF9-A1DB-45A0FDFDED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  <p:sp>
          <p:nvSpPr>
            <p:cNvPr id="66" name="Freeform 320">
              <a:extLst>
                <a:ext uri="{FF2B5EF4-FFF2-40B4-BE49-F238E27FC236}">
                  <a16:creationId xmlns:a16="http://schemas.microsoft.com/office/drawing/2014/main" id="{D2C48CB3-E7E1-42C8-BEB5-2FFACC2DE6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5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4222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Routine Best Practices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46521" y="1524000"/>
            <a:ext cx="11091672" cy="2051844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Daily Standups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Quite time is followed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Weekly plan discussed and shared within the team . </a:t>
            </a:r>
          </a:p>
          <a:p>
            <a:r>
              <a:rPr lang="en-US" dirty="0"/>
              <a:t>	Weekly targets are met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 err="1"/>
              <a:t>Adhoc</a:t>
            </a:r>
            <a:r>
              <a:rPr lang="en-US" dirty="0"/>
              <a:t> tasks tracked using </a:t>
            </a:r>
            <a:r>
              <a:rPr lang="en-US" dirty="0" err="1"/>
              <a:t>jira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069972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6CB4C-B5E1-4756-815D-BC6EC8E78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135" y="2176704"/>
            <a:ext cx="3052087" cy="1107996"/>
          </a:xfrm>
        </p:spPr>
        <p:txBody>
          <a:bodyPr/>
          <a:lstStyle/>
          <a:p>
            <a:r>
              <a:rPr lang="en-US" dirty="0"/>
              <a:t>FUTURE</a:t>
            </a:r>
            <a:br>
              <a:rPr lang="en-US" dirty="0"/>
            </a:br>
            <a:r>
              <a:rPr lang="en-US" dirty="0"/>
              <a:t>ROADMAP</a:t>
            </a:r>
            <a:endParaRPr lang="ru-RU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AB47DC31-EE68-48D8-9468-C2B842A23804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n-US"/>
              <a:t>2019</a:t>
            </a:r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71962F0-0A0F-4FC2-9E69-6265A830C45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0239" y="852003"/>
            <a:ext cx="1044000" cy="1044000"/>
          </a:xfrm>
        </p:spPr>
        <p:txBody>
          <a:bodyPr/>
          <a:lstStyle/>
          <a:p>
            <a:r>
              <a:rPr lang="en-US" dirty="0"/>
              <a:t>Q3</a:t>
            </a:r>
            <a:endParaRPr lang="ru-RU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B193253-F94A-4164-AE5D-6B3931AE17C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5899174" y="364957"/>
            <a:ext cx="1726129" cy="425849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</a:rPr>
              <a:t>C++11 for C++ ARIC applications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8BD9AA2-DFE1-412D-BB95-7989BA1E603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8920" y="2907000"/>
            <a:ext cx="1044000" cy="1044000"/>
          </a:xfrm>
        </p:spPr>
        <p:txBody>
          <a:bodyPr/>
          <a:lstStyle/>
          <a:p>
            <a:r>
              <a:rPr lang="en-US" dirty="0"/>
              <a:t>Q</a:t>
            </a:r>
            <a:r>
              <a:rPr lang="ru-RU" dirty="0"/>
              <a:t>2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DDFF132-912B-4B2B-B3E5-D1AB199B58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610822" y="2907000"/>
            <a:ext cx="1044000" cy="1044000"/>
          </a:xfrm>
        </p:spPr>
        <p:txBody>
          <a:bodyPr/>
          <a:lstStyle/>
          <a:p>
            <a:r>
              <a:rPr lang="en-US" dirty="0"/>
              <a:t>Q</a:t>
            </a:r>
            <a:r>
              <a:rPr lang="ru-RU" dirty="0"/>
              <a:t>3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A15ADFC7-484C-4FB9-A3C1-CDAA545F73F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240239" y="4961998"/>
            <a:ext cx="1044000" cy="1044000"/>
          </a:xfrm>
        </p:spPr>
        <p:txBody>
          <a:bodyPr/>
          <a:lstStyle/>
          <a:p>
            <a:r>
              <a:rPr lang="en-US" dirty="0"/>
              <a:t>Q</a:t>
            </a:r>
            <a:r>
              <a:rPr lang="ru-RU" dirty="0"/>
              <a:t>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FD034-B9C1-41DF-9CA6-A5C81E6FC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4C4CB38E-0DB2-4F6B-88FF-F8CC53E74E91}"/>
              </a:ext>
            </a:extLst>
          </p:cNvPr>
          <p:cNvSpPr txBox="1"/>
          <p:nvPr/>
        </p:nvSpPr>
        <p:spPr>
          <a:xfrm>
            <a:off x="4337108" y="2132673"/>
            <a:ext cx="15620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j-lt"/>
              </a:rPr>
              <a:t>TMUS sync-sort removal for AMDD</a:t>
            </a:r>
          </a:p>
        </p:txBody>
      </p:sp>
      <p:sp>
        <p:nvSpPr>
          <p:cNvPr id="122" name="Text Placeholder 46">
            <a:extLst>
              <a:ext uri="{FF2B5EF4-FFF2-40B4-BE49-F238E27FC236}">
                <a16:creationId xmlns:a16="http://schemas.microsoft.com/office/drawing/2014/main" id="{A6677E60-231F-4CE0-96D1-46F67960C068}"/>
              </a:ext>
            </a:extLst>
          </p:cNvPr>
          <p:cNvSpPr txBox="1">
            <a:spLocks/>
          </p:cNvSpPr>
          <p:nvPr/>
        </p:nvSpPr>
        <p:spPr>
          <a:xfrm>
            <a:off x="10309566" y="4961998"/>
            <a:ext cx="1044000" cy="1044000"/>
          </a:xfrm>
          <a:prstGeom prst="ellipse">
            <a:avLst/>
          </a:prstGeom>
          <a:solidFill>
            <a:srgbClr val="BAC82F"/>
          </a:solidFill>
          <a:ln w="72390">
            <a:solidFill>
              <a:schemeClr val="bg1"/>
            </a:solidFill>
          </a:ln>
        </p:spPr>
        <p:txBody>
          <a:bodyPr vert="horz" lIns="0" tIns="0" rIns="0" bIns="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lang="ru-RU" sz="2200" kern="1200" dirty="0">
                <a:solidFill>
                  <a:srgbClr val="454D55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kern="1200">
                <a:solidFill>
                  <a:srgbClr val="626469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2020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51E3971-55E7-4948-83BB-CFBB0BC97220}"/>
              </a:ext>
            </a:extLst>
          </p:cNvPr>
          <p:cNvSpPr txBox="1"/>
          <p:nvPr/>
        </p:nvSpPr>
        <p:spPr>
          <a:xfrm>
            <a:off x="8649050" y="2348117"/>
            <a:ext cx="1562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j-lt"/>
              </a:rPr>
              <a:t>Astro AWS for AMDD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2AC3E64-FA53-45BF-B89E-5CBB4D236E15}"/>
              </a:ext>
            </a:extLst>
          </p:cNvPr>
          <p:cNvSpPr txBox="1"/>
          <p:nvPr/>
        </p:nvSpPr>
        <p:spPr>
          <a:xfrm>
            <a:off x="6023295" y="4422000"/>
            <a:ext cx="17261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j-lt"/>
              </a:rPr>
              <a:t>Micro services training</a:t>
            </a:r>
          </a:p>
        </p:txBody>
      </p:sp>
    </p:spTree>
    <p:extLst>
      <p:ext uri="{BB962C8B-B14F-4D97-AF65-F5344CB8AC3E}">
        <p14:creationId xmlns:p14="http://schemas.microsoft.com/office/powerpoint/2010/main" val="257717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3961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48640" y="1893888"/>
            <a:ext cx="11091672" cy="3795911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Team Highlights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Hall of Fame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Team Event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Team Appreciations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+mj-lt"/>
              </a:rPr>
              <a:t>Team </a:t>
            </a:r>
            <a:r>
              <a:rPr lang="en-US" dirty="0"/>
              <a:t>Versatility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Projects</a:t>
            </a:r>
            <a:endParaRPr lang="en-US" dirty="0">
              <a:solidFill>
                <a:schemeClr val="tx2"/>
              </a:solidFill>
              <a:latin typeface="+mj-l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Areas of Improvement</a:t>
            </a:r>
            <a:endParaRPr lang="en-US" dirty="0">
              <a:solidFill>
                <a:schemeClr val="tx2"/>
              </a:solidFill>
              <a:latin typeface="+mj-l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Best Routine Practices.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+mj-lt"/>
              </a:rPr>
              <a:t>Future Road Map.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48640" y="441640"/>
            <a:ext cx="11091672" cy="49859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5960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5A9001-15A7-4E05-B5A0-F01819A3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351" y="377179"/>
            <a:ext cx="11071063" cy="553998"/>
          </a:xfrm>
        </p:spPr>
        <p:txBody>
          <a:bodyPr/>
          <a:lstStyle/>
          <a:p>
            <a:r>
              <a:rPr lang="en-US" sz="3600" dirty="0"/>
              <a:t>Team Highlighted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6D20BA2-6B0D-4224-ABC5-516362C2D374}"/>
              </a:ext>
            </a:extLst>
          </p:cNvPr>
          <p:cNvGrpSpPr/>
          <p:nvPr/>
        </p:nvGrpSpPr>
        <p:grpSpPr>
          <a:xfrm>
            <a:off x="3948089" y="1289498"/>
            <a:ext cx="4295822" cy="4114800"/>
            <a:chOff x="3948089" y="1898154"/>
            <a:chExt cx="4295822" cy="4114800"/>
          </a:xfrm>
        </p:grpSpPr>
        <p:sp>
          <p:nvSpPr>
            <p:cNvPr id="78" name="Shape">
              <a:extLst>
                <a:ext uri="{FF2B5EF4-FFF2-40B4-BE49-F238E27FC236}">
                  <a16:creationId xmlns:a16="http://schemas.microsoft.com/office/drawing/2014/main" id="{DE2A4EA8-D386-6A47-ADEA-5F1532CB9C1D}"/>
                </a:ext>
              </a:extLst>
            </p:cNvPr>
            <p:cNvSpPr/>
            <p:nvPr/>
          </p:nvSpPr>
          <p:spPr>
            <a:xfrm>
              <a:off x="3948089" y="1898154"/>
              <a:ext cx="4295822" cy="41148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5" h="21169" extrusionOk="0">
                  <a:moveTo>
                    <a:pt x="19033" y="9718"/>
                  </a:moveTo>
                  <a:cubicBezTo>
                    <a:pt x="18305" y="9470"/>
                    <a:pt x="17548" y="9574"/>
                    <a:pt x="16931" y="9940"/>
                  </a:cubicBezTo>
                  <a:cubicBezTo>
                    <a:pt x="16881" y="9969"/>
                    <a:pt x="16832" y="10000"/>
                    <a:pt x="16785" y="10034"/>
                  </a:cubicBezTo>
                  <a:cubicBezTo>
                    <a:pt x="16759" y="10052"/>
                    <a:pt x="16732" y="10070"/>
                    <a:pt x="16707" y="10090"/>
                  </a:cubicBezTo>
                  <a:cubicBezTo>
                    <a:pt x="16656" y="10127"/>
                    <a:pt x="16605" y="10163"/>
                    <a:pt x="16549" y="10194"/>
                  </a:cubicBezTo>
                  <a:cubicBezTo>
                    <a:pt x="15946" y="10523"/>
                    <a:pt x="15225" y="10607"/>
                    <a:pt x="14528" y="10370"/>
                  </a:cubicBezTo>
                  <a:cubicBezTo>
                    <a:pt x="13834" y="10134"/>
                    <a:pt x="13299" y="9622"/>
                    <a:pt x="12990" y="8986"/>
                  </a:cubicBezTo>
                  <a:cubicBezTo>
                    <a:pt x="12979" y="8936"/>
                    <a:pt x="12965" y="8888"/>
                    <a:pt x="12950" y="8839"/>
                  </a:cubicBezTo>
                  <a:cubicBezTo>
                    <a:pt x="12819" y="8413"/>
                    <a:pt x="12782" y="7955"/>
                    <a:pt x="12911" y="7529"/>
                  </a:cubicBezTo>
                  <a:cubicBezTo>
                    <a:pt x="12999" y="7237"/>
                    <a:pt x="13135" y="6955"/>
                    <a:pt x="13321" y="6696"/>
                  </a:cubicBezTo>
                  <a:cubicBezTo>
                    <a:pt x="13764" y="6078"/>
                    <a:pt x="14402" y="5710"/>
                    <a:pt x="15074" y="5614"/>
                  </a:cubicBezTo>
                  <a:cubicBezTo>
                    <a:pt x="15135" y="5605"/>
                    <a:pt x="15196" y="5605"/>
                    <a:pt x="15259" y="5605"/>
                  </a:cubicBezTo>
                  <a:cubicBezTo>
                    <a:pt x="15290" y="5605"/>
                    <a:pt x="15322" y="5605"/>
                    <a:pt x="15353" y="5604"/>
                  </a:cubicBezTo>
                  <a:cubicBezTo>
                    <a:pt x="15409" y="5602"/>
                    <a:pt x="15466" y="5596"/>
                    <a:pt x="15522" y="5591"/>
                  </a:cubicBezTo>
                  <a:cubicBezTo>
                    <a:pt x="16267" y="5512"/>
                    <a:pt x="16978" y="5100"/>
                    <a:pt x="17441" y="4387"/>
                  </a:cubicBezTo>
                  <a:cubicBezTo>
                    <a:pt x="18205" y="3211"/>
                    <a:pt x="17991" y="1567"/>
                    <a:pt x="16956" y="652"/>
                  </a:cubicBezTo>
                  <a:cubicBezTo>
                    <a:pt x="15789" y="-379"/>
                    <a:pt x="14058" y="-160"/>
                    <a:pt x="13148" y="1109"/>
                  </a:cubicBezTo>
                  <a:cubicBezTo>
                    <a:pt x="12685" y="1754"/>
                    <a:pt x="12527" y="2542"/>
                    <a:pt x="12649" y="3282"/>
                  </a:cubicBezTo>
                  <a:cubicBezTo>
                    <a:pt x="12660" y="3342"/>
                    <a:pt x="12670" y="3401"/>
                    <a:pt x="12683" y="3458"/>
                  </a:cubicBezTo>
                  <a:cubicBezTo>
                    <a:pt x="12690" y="3491"/>
                    <a:pt x="12699" y="3521"/>
                    <a:pt x="12707" y="3554"/>
                  </a:cubicBezTo>
                  <a:cubicBezTo>
                    <a:pt x="12724" y="3617"/>
                    <a:pt x="12739" y="3679"/>
                    <a:pt x="12748" y="3744"/>
                  </a:cubicBezTo>
                  <a:cubicBezTo>
                    <a:pt x="12841" y="4456"/>
                    <a:pt x="12676" y="5205"/>
                    <a:pt x="12234" y="5823"/>
                  </a:cubicBezTo>
                  <a:cubicBezTo>
                    <a:pt x="11786" y="6446"/>
                    <a:pt x="11139" y="6814"/>
                    <a:pt x="10459" y="6906"/>
                  </a:cubicBezTo>
                  <a:cubicBezTo>
                    <a:pt x="10438" y="6906"/>
                    <a:pt x="10420" y="6904"/>
                    <a:pt x="10401" y="6904"/>
                  </a:cubicBezTo>
                  <a:cubicBezTo>
                    <a:pt x="10365" y="6904"/>
                    <a:pt x="10331" y="6910"/>
                    <a:pt x="10296" y="6911"/>
                  </a:cubicBezTo>
                  <a:cubicBezTo>
                    <a:pt x="9603" y="6836"/>
                    <a:pt x="8942" y="6478"/>
                    <a:pt x="8478" y="5851"/>
                  </a:cubicBezTo>
                  <a:cubicBezTo>
                    <a:pt x="8027" y="5241"/>
                    <a:pt x="7854" y="4495"/>
                    <a:pt x="7937" y="3784"/>
                  </a:cubicBezTo>
                  <a:cubicBezTo>
                    <a:pt x="7944" y="3719"/>
                    <a:pt x="7959" y="3654"/>
                    <a:pt x="7976" y="3591"/>
                  </a:cubicBezTo>
                  <a:cubicBezTo>
                    <a:pt x="7985" y="3559"/>
                    <a:pt x="7991" y="3529"/>
                    <a:pt x="7998" y="3496"/>
                  </a:cubicBezTo>
                  <a:cubicBezTo>
                    <a:pt x="8010" y="3437"/>
                    <a:pt x="8020" y="3378"/>
                    <a:pt x="8030" y="3318"/>
                  </a:cubicBezTo>
                  <a:cubicBezTo>
                    <a:pt x="8147" y="2535"/>
                    <a:pt x="7954" y="1701"/>
                    <a:pt x="7419" y="1046"/>
                  </a:cubicBezTo>
                  <a:cubicBezTo>
                    <a:pt x="6539" y="-36"/>
                    <a:pt x="4983" y="-237"/>
                    <a:pt x="3883" y="591"/>
                  </a:cubicBezTo>
                  <a:cubicBezTo>
                    <a:pt x="2643" y="1524"/>
                    <a:pt x="2402" y="3352"/>
                    <a:pt x="3328" y="4606"/>
                  </a:cubicBezTo>
                  <a:cubicBezTo>
                    <a:pt x="3800" y="5244"/>
                    <a:pt x="4480" y="5607"/>
                    <a:pt x="5186" y="5672"/>
                  </a:cubicBezTo>
                  <a:cubicBezTo>
                    <a:pt x="5242" y="5677"/>
                    <a:pt x="5300" y="5681"/>
                    <a:pt x="5356" y="5683"/>
                  </a:cubicBezTo>
                  <a:cubicBezTo>
                    <a:pt x="5387" y="5683"/>
                    <a:pt x="5419" y="5683"/>
                    <a:pt x="5449" y="5683"/>
                  </a:cubicBezTo>
                  <a:cubicBezTo>
                    <a:pt x="5510" y="5681"/>
                    <a:pt x="5573" y="5681"/>
                    <a:pt x="5634" y="5690"/>
                  </a:cubicBezTo>
                  <a:cubicBezTo>
                    <a:pt x="6308" y="5776"/>
                    <a:pt x="6949" y="6135"/>
                    <a:pt x="7401" y="6744"/>
                  </a:cubicBezTo>
                  <a:cubicBezTo>
                    <a:pt x="7840" y="7339"/>
                    <a:pt x="8013" y="8061"/>
                    <a:pt x="7945" y="8756"/>
                  </a:cubicBezTo>
                  <a:cubicBezTo>
                    <a:pt x="7930" y="8801"/>
                    <a:pt x="7913" y="8846"/>
                    <a:pt x="7900" y="8893"/>
                  </a:cubicBezTo>
                  <a:cubicBezTo>
                    <a:pt x="7901" y="8884"/>
                    <a:pt x="7903" y="8875"/>
                    <a:pt x="7906" y="8866"/>
                  </a:cubicBezTo>
                  <a:cubicBezTo>
                    <a:pt x="7609" y="9549"/>
                    <a:pt x="7056" y="10104"/>
                    <a:pt x="6330" y="10357"/>
                  </a:cubicBezTo>
                  <a:cubicBezTo>
                    <a:pt x="5634" y="10600"/>
                    <a:pt x="4911" y="10519"/>
                    <a:pt x="4306" y="10196"/>
                  </a:cubicBezTo>
                  <a:cubicBezTo>
                    <a:pt x="4251" y="10167"/>
                    <a:pt x="4199" y="10129"/>
                    <a:pt x="4149" y="10093"/>
                  </a:cubicBezTo>
                  <a:cubicBezTo>
                    <a:pt x="4124" y="10075"/>
                    <a:pt x="4099" y="10055"/>
                    <a:pt x="4071" y="10039"/>
                  </a:cubicBezTo>
                  <a:cubicBezTo>
                    <a:pt x="4024" y="10007"/>
                    <a:pt x="3975" y="9976"/>
                    <a:pt x="3925" y="9948"/>
                  </a:cubicBezTo>
                  <a:cubicBezTo>
                    <a:pt x="3304" y="9585"/>
                    <a:pt x="2548" y="9486"/>
                    <a:pt x="1821" y="9739"/>
                  </a:cubicBezTo>
                  <a:cubicBezTo>
                    <a:pt x="393" y="10237"/>
                    <a:pt x="-366" y="11899"/>
                    <a:pt x="175" y="13402"/>
                  </a:cubicBezTo>
                  <a:cubicBezTo>
                    <a:pt x="656" y="14737"/>
                    <a:pt x="2054" y="15486"/>
                    <a:pt x="3354" y="15104"/>
                  </a:cubicBezTo>
                  <a:cubicBezTo>
                    <a:pt x="4141" y="14872"/>
                    <a:pt x="4740" y="14293"/>
                    <a:pt x="5054" y="13575"/>
                  </a:cubicBezTo>
                  <a:cubicBezTo>
                    <a:pt x="5078" y="13521"/>
                    <a:pt x="5100" y="13465"/>
                    <a:pt x="5120" y="13410"/>
                  </a:cubicBezTo>
                  <a:cubicBezTo>
                    <a:pt x="5132" y="13379"/>
                    <a:pt x="5142" y="13348"/>
                    <a:pt x="5152" y="13316"/>
                  </a:cubicBezTo>
                  <a:cubicBezTo>
                    <a:pt x="5173" y="13253"/>
                    <a:pt x="5193" y="13192"/>
                    <a:pt x="5222" y="13135"/>
                  </a:cubicBezTo>
                  <a:cubicBezTo>
                    <a:pt x="5527" y="12493"/>
                    <a:pt x="6064" y="11976"/>
                    <a:pt x="6759" y="11733"/>
                  </a:cubicBezTo>
                  <a:cubicBezTo>
                    <a:pt x="7341" y="11530"/>
                    <a:pt x="7942" y="11556"/>
                    <a:pt x="8477" y="11759"/>
                  </a:cubicBezTo>
                  <a:cubicBezTo>
                    <a:pt x="8648" y="11823"/>
                    <a:pt x="8806" y="11924"/>
                    <a:pt x="8957" y="12032"/>
                  </a:cubicBezTo>
                  <a:cubicBezTo>
                    <a:pt x="8960" y="12033"/>
                    <a:pt x="8964" y="12037"/>
                    <a:pt x="8967" y="12039"/>
                  </a:cubicBezTo>
                  <a:cubicBezTo>
                    <a:pt x="9468" y="12542"/>
                    <a:pt x="9785" y="13246"/>
                    <a:pt x="9795" y="14035"/>
                  </a:cubicBezTo>
                  <a:cubicBezTo>
                    <a:pt x="9805" y="14809"/>
                    <a:pt x="9515" y="15515"/>
                    <a:pt x="9042" y="16029"/>
                  </a:cubicBezTo>
                  <a:cubicBezTo>
                    <a:pt x="8999" y="16076"/>
                    <a:pt x="8950" y="16117"/>
                    <a:pt x="8903" y="16157"/>
                  </a:cubicBezTo>
                  <a:cubicBezTo>
                    <a:pt x="8879" y="16176"/>
                    <a:pt x="8853" y="16198"/>
                    <a:pt x="8830" y="16218"/>
                  </a:cubicBezTo>
                  <a:cubicBezTo>
                    <a:pt x="8785" y="16257"/>
                    <a:pt x="8745" y="16297"/>
                    <a:pt x="8702" y="16338"/>
                  </a:cubicBezTo>
                  <a:cubicBezTo>
                    <a:pt x="8161" y="16886"/>
                    <a:pt x="7839" y="17673"/>
                    <a:pt x="7888" y="18537"/>
                  </a:cubicBezTo>
                  <a:cubicBezTo>
                    <a:pt x="7969" y="19962"/>
                    <a:pt x="9093" y="21120"/>
                    <a:pt x="10440" y="21167"/>
                  </a:cubicBezTo>
                  <a:cubicBezTo>
                    <a:pt x="11960" y="21221"/>
                    <a:pt x="13197" y="19920"/>
                    <a:pt x="13179" y="18329"/>
                  </a:cubicBezTo>
                  <a:cubicBezTo>
                    <a:pt x="13169" y="17518"/>
                    <a:pt x="12834" y="16792"/>
                    <a:pt x="12310" y="16289"/>
                  </a:cubicBezTo>
                  <a:cubicBezTo>
                    <a:pt x="12268" y="16250"/>
                    <a:pt x="12225" y="16210"/>
                    <a:pt x="12181" y="16173"/>
                  </a:cubicBezTo>
                  <a:cubicBezTo>
                    <a:pt x="12157" y="16153"/>
                    <a:pt x="12132" y="16133"/>
                    <a:pt x="12106" y="16113"/>
                  </a:cubicBezTo>
                  <a:cubicBezTo>
                    <a:pt x="12057" y="16074"/>
                    <a:pt x="12006" y="16034"/>
                    <a:pt x="11962" y="15989"/>
                  </a:cubicBezTo>
                  <a:cubicBezTo>
                    <a:pt x="11477" y="15488"/>
                    <a:pt x="11170" y="14791"/>
                    <a:pt x="11161" y="14017"/>
                  </a:cubicBezTo>
                  <a:cubicBezTo>
                    <a:pt x="11158" y="13697"/>
                    <a:pt x="11205" y="13390"/>
                    <a:pt x="11295" y="13102"/>
                  </a:cubicBezTo>
                  <a:cubicBezTo>
                    <a:pt x="11453" y="12601"/>
                    <a:pt x="11774" y="12183"/>
                    <a:pt x="12154" y="11841"/>
                  </a:cubicBezTo>
                  <a:cubicBezTo>
                    <a:pt x="12278" y="11730"/>
                    <a:pt x="12391" y="11606"/>
                    <a:pt x="12495" y="11473"/>
                  </a:cubicBezTo>
                  <a:cubicBezTo>
                    <a:pt x="12352" y="11662"/>
                    <a:pt x="12191" y="11830"/>
                    <a:pt x="12011" y="11974"/>
                  </a:cubicBezTo>
                  <a:cubicBezTo>
                    <a:pt x="12631" y="11608"/>
                    <a:pt x="13386" y="11503"/>
                    <a:pt x="14115" y="11751"/>
                  </a:cubicBezTo>
                  <a:cubicBezTo>
                    <a:pt x="14813" y="11989"/>
                    <a:pt x="15351" y="12502"/>
                    <a:pt x="15661" y="13142"/>
                  </a:cubicBezTo>
                  <a:cubicBezTo>
                    <a:pt x="15690" y="13201"/>
                    <a:pt x="15711" y="13262"/>
                    <a:pt x="15731" y="13323"/>
                  </a:cubicBezTo>
                  <a:cubicBezTo>
                    <a:pt x="15741" y="13354"/>
                    <a:pt x="15751" y="13384"/>
                    <a:pt x="15763" y="13415"/>
                  </a:cubicBezTo>
                  <a:cubicBezTo>
                    <a:pt x="15784" y="13471"/>
                    <a:pt x="15807" y="13526"/>
                    <a:pt x="15831" y="13580"/>
                  </a:cubicBezTo>
                  <a:cubicBezTo>
                    <a:pt x="16148" y="14297"/>
                    <a:pt x="16752" y="14872"/>
                    <a:pt x="17542" y="15098"/>
                  </a:cubicBezTo>
                  <a:cubicBezTo>
                    <a:pt x="18843" y="15470"/>
                    <a:pt x="20238" y="14712"/>
                    <a:pt x="20710" y="13374"/>
                  </a:cubicBezTo>
                  <a:cubicBezTo>
                    <a:pt x="21234" y="11861"/>
                    <a:pt x="20465" y="10205"/>
                    <a:pt x="19033" y="9718"/>
                  </a:cubicBezTo>
                  <a:close/>
                  <a:moveTo>
                    <a:pt x="7845" y="9114"/>
                  </a:moveTo>
                  <a:cubicBezTo>
                    <a:pt x="7856" y="9062"/>
                    <a:pt x="7867" y="9010"/>
                    <a:pt x="7881" y="8958"/>
                  </a:cubicBezTo>
                  <a:cubicBezTo>
                    <a:pt x="7867" y="9008"/>
                    <a:pt x="7856" y="9060"/>
                    <a:pt x="7845" y="9114"/>
                  </a:cubicBezTo>
                  <a:close/>
                  <a:moveTo>
                    <a:pt x="7811" y="9326"/>
                  </a:moveTo>
                  <a:cubicBezTo>
                    <a:pt x="7815" y="9297"/>
                    <a:pt x="7818" y="9270"/>
                    <a:pt x="7823" y="9242"/>
                  </a:cubicBezTo>
                  <a:cubicBezTo>
                    <a:pt x="7818" y="9270"/>
                    <a:pt x="7815" y="9299"/>
                    <a:pt x="7811" y="9326"/>
                  </a:cubicBezTo>
                  <a:close/>
                  <a:moveTo>
                    <a:pt x="12602" y="11306"/>
                  </a:moveTo>
                  <a:cubicBezTo>
                    <a:pt x="12573" y="11353"/>
                    <a:pt x="12541" y="11397"/>
                    <a:pt x="12508" y="11441"/>
                  </a:cubicBezTo>
                  <a:cubicBezTo>
                    <a:pt x="12542" y="11397"/>
                    <a:pt x="12573" y="11353"/>
                    <a:pt x="12602" y="1130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>
              <a:miter lim="400000"/>
            </a:ln>
            <a:effectLst>
              <a:innerShdw blurRad="63500" dist="50800" dir="2700000">
                <a:prstClr val="black">
                  <a:alpha val="15000"/>
                </a:prstClr>
              </a:innerShdw>
            </a:effectLst>
          </p:spPr>
          <p:txBody>
            <a:bodyPr lIns="38100" tIns="38100" rIns="38100" bIns="3810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" name="Circle">
              <a:extLst>
                <a:ext uri="{FF2B5EF4-FFF2-40B4-BE49-F238E27FC236}">
                  <a16:creationId xmlns:a16="http://schemas.microsoft.com/office/drawing/2014/main" id="{C2EE4834-26C9-8046-9CE0-33D962A1C743}"/>
                </a:ext>
              </a:extLst>
            </p:cNvPr>
            <p:cNvSpPr/>
            <p:nvPr/>
          </p:nvSpPr>
          <p:spPr>
            <a:xfrm>
              <a:off x="5619133" y="3305754"/>
              <a:ext cx="949850" cy="94984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12700">
              <a:miter lim="400000"/>
            </a:ln>
            <a:effectLst>
              <a:innerShdw dist="38100" dir="2700000">
                <a:prstClr val="black">
                  <a:alpha val="15000"/>
                </a:prstClr>
              </a:innerShdw>
            </a:effectLst>
          </p:spPr>
          <p:txBody>
            <a:bodyPr lIns="38100" tIns="38100" rIns="38100" bIns="3810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" name="Circle">
              <a:extLst>
                <a:ext uri="{FF2B5EF4-FFF2-40B4-BE49-F238E27FC236}">
                  <a16:creationId xmlns:a16="http://schemas.microsoft.com/office/drawing/2014/main" id="{AD439E72-C26A-7E48-98FF-C0C165B2637E}"/>
                </a:ext>
              </a:extLst>
            </p:cNvPr>
            <p:cNvSpPr/>
            <p:nvPr/>
          </p:nvSpPr>
          <p:spPr>
            <a:xfrm>
              <a:off x="4586220" y="1975264"/>
              <a:ext cx="949850" cy="949847"/>
            </a:xfrm>
            <a:prstGeom prst="ellipse">
              <a:avLst/>
            </a:prstGeom>
            <a:solidFill>
              <a:schemeClr val="accent5"/>
            </a:solidFill>
            <a:ln w="12700">
              <a:miter lim="400000"/>
            </a:ln>
            <a:effectLst>
              <a:innerShdw dist="38100" dir="2700000">
                <a:prstClr val="black">
                  <a:alpha val="15000"/>
                </a:prstClr>
              </a:innerShdw>
            </a:effectLst>
          </p:spPr>
          <p:txBody>
            <a:bodyPr lIns="38100" tIns="38100" rIns="38100" bIns="3810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sz="3000">
                <a:solidFill>
                  <a:srgbClr val="FFFFFF"/>
                </a:solidFill>
              </a:endParaRPr>
            </a:p>
          </p:txBody>
        </p:sp>
        <p:sp>
          <p:nvSpPr>
            <p:cNvPr id="81" name="Circle">
              <a:extLst>
                <a:ext uri="{FF2B5EF4-FFF2-40B4-BE49-F238E27FC236}">
                  <a16:creationId xmlns:a16="http://schemas.microsoft.com/office/drawing/2014/main" id="{96E9F1A0-86E6-DE4B-A181-E5203D730A58}"/>
                </a:ext>
              </a:extLst>
            </p:cNvPr>
            <p:cNvSpPr/>
            <p:nvPr/>
          </p:nvSpPr>
          <p:spPr>
            <a:xfrm>
              <a:off x="6602073" y="1967995"/>
              <a:ext cx="949850" cy="949847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12700">
              <a:miter lim="400000"/>
            </a:ln>
            <a:effectLst>
              <a:innerShdw dist="38100" dir="2700000">
                <a:prstClr val="black">
                  <a:alpha val="15000"/>
                </a:prstClr>
              </a:innerShdw>
            </a:effectLst>
          </p:spPr>
          <p:txBody>
            <a:bodyPr lIns="38100" tIns="38100" rIns="38100" bIns="3810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sz="3000">
                <a:solidFill>
                  <a:srgbClr val="FFFFFF"/>
                </a:solidFill>
              </a:endParaRPr>
            </a:p>
          </p:txBody>
        </p:sp>
        <p:sp>
          <p:nvSpPr>
            <p:cNvPr id="82" name="Circle">
              <a:extLst>
                <a:ext uri="{FF2B5EF4-FFF2-40B4-BE49-F238E27FC236}">
                  <a16:creationId xmlns:a16="http://schemas.microsoft.com/office/drawing/2014/main" id="{3E0A5755-9F2D-0246-9451-EC2D4A18183E}"/>
                </a:ext>
              </a:extLst>
            </p:cNvPr>
            <p:cNvSpPr/>
            <p:nvPr/>
          </p:nvSpPr>
          <p:spPr>
            <a:xfrm>
              <a:off x="7225012" y="3818209"/>
              <a:ext cx="949847" cy="949847"/>
            </a:xfrm>
            <a:prstGeom prst="ellipse">
              <a:avLst/>
            </a:prstGeom>
            <a:solidFill>
              <a:srgbClr val="00B050"/>
            </a:solidFill>
            <a:ln w="12700">
              <a:miter lim="400000"/>
            </a:ln>
            <a:effectLst>
              <a:innerShdw dist="38100" dir="2700000">
                <a:prstClr val="black">
                  <a:alpha val="15000"/>
                </a:prstClr>
              </a:innerShdw>
            </a:effectLst>
          </p:spPr>
          <p:txBody>
            <a:bodyPr lIns="38100" tIns="38100" rIns="38100" bIns="3810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sz="3000">
                <a:solidFill>
                  <a:srgbClr val="FFFFFF"/>
                </a:solidFill>
              </a:endParaRPr>
            </a:p>
          </p:txBody>
        </p:sp>
        <p:sp>
          <p:nvSpPr>
            <p:cNvPr id="83" name="Circle">
              <a:extLst>
                <a:ext uri="{FF2B5EF4-FFF2-40B4-BE49-F238E27FC236}">
                  <a16:creationId xmlns:a16="http://schemas.microsoft.com/office/drawing/2014/main" id="{820CEF5B-F766-A949-840D-7C099B1496E4}"/>
                </a:ext>
              </a:extLst>
            </p:cNvPr>
            <p:cNvSpPr/>
            <p:nvPr/>
          </p:nvSpPr>
          <p:spPr>
            <a:xfrm>
              <a:off x="5642085" y="4988143"/>
              <a:ext cx="949850" cy="949847"/>
            </a:xfrm>
            <a:prstGeom prst="ellipse">
              <a:avLst/>
            </a:prstGeom>
            <a:solidFill>
              <a:srgbClr val="0070C0"/>
            </a:solidFill>
            <a:ln w="12700">
              <a:miter lim="400000"/>
            </a:ln>
            <a:effectLst>
              <a:innerShdw dist="38100" dir="2700000">
                <a:prstClr val="black">
                  <a:alpha val="15000"/>
                </a:prstClr>
              </a:innerShdw>
            </a:effectLst>
          </p:spPr>
          <p:txBody>
            <a:bodyPr lIns="38100" tIns="38100" rIns="38100" bIns="3810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" name="Circle">
              <a:extLst>
                <a:ext uri="{FF2B5EF4-FFF2-40B4-BE49-F238E27FC236}">
                  <a16:creationId xmlns:a16="http://schemas.microsoft.com/office/drawing/2014/main" id="{D39932E7-7083-974D-BFDD-B2446EFCB164}"/>
                </a:ext>
              </a:extLst>
            </p:cNvPr>
            <p:cNvSpPr/>
            <p:nvPr/>
          </p:nvSpPr>
          <p:spPr>
            <a:xfrm>
              <a:off x="4013253" y="3833261"/>
              <a:ext cx="949850" cy="949847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 w="12700">
              <a:miter lim="400000"/>
            </a:ln>
            <a:effectLst>
              <a:innerShdw dist="38100" dir="2700000">
                <a:prstClr val="black">
                  <a:alpha val="15000"/>
                </a:prstClr>
              </a:innerShdw>
            </a:effectLst>
          </p:spPr>
          <p:txBody>
            <a:bodyPr lIns="38100" tIns="38100" rIns="38100" bIns="3810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6AEB171-75FB-4B34-8FC5-126D70D93237}"/>
              </a:ext>
            </a:extLst>
          </p:cNvPr>
          <p:cNvGrpSpPr/>
          <p:nvPr/>
        </p:nvGrpSpPr>
        <p:grpSpPr>
          <a:xfrm>
            <a:off x="7784761" y="1114332"/>
            <a:ext cx="2194561" cy="689973"/>
            <a:chOff x="8688287" y="1743954"/>
            <a:chExt cx="2194561" cy="689973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BA546B2C-8153-4285-A4CD-CA894F7C3DB2}"/>
                </a:ext>
              </a:extLst>
            </p:cNvPr>
            <p:cNvSpPr/>
            <p:nvPr/>
          </p:nvSpPr>
          <p:spPr>
            <a:xfrm>
              <a:off x="8688288" y="2156928"/>
              <a:ext cx="2194560" cy="276999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spcBef>
                  <a:spcPts val="1200"/>
                </a:spcBef>
              </a:pPr>
              <a:r>
                <a:rPr lang="en-US" sz="1200" noProof="1"/>
                <a:t>Moved to INV team.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429696F-7527-4011-9611-CA22730F58B1}"/>
                </a:ext>
              </a:extLst>
            </p:cNvPr>
            <p:cNvSpPr/>
            <p:nvPr/>
          </p:nvSpPr>
          <p:spPr>
            <a:xfrm>
              <a:off x="8688287" y="1743954"/>
              <a:ext cx="1423467" cy="461665"/>
            </a:xfrm>
            <a:prstGeom prst="rect">
              <a:avLst/>
            </a:prstGeom>
          </p:spPr>
          <p:txBody>
            <a:bodyPr wrap="none" lIns="0" rIns="0" anchor="b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cap="all" dirty="0">
                  <a:solidFill>
                    <a:schemeClr val="accent3">
                      <a:lumMod val="75000"/>
                    </a:schemeClr>
                  </a:solidFill>
                </a:rPr>
                <a:t>Abhishek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89279AA-B48D-48A6-9EB2-D2D1173D8809}"/>
              </a:ext>
            </a:extLst>
          </p:cNvPr>
          <p:cNvGrpSpPr/>
          <p:nvPr/>
        </p:nvGrpSpPr>
        <p:grpSpPr>
          <a:xfrm>
            <a:off x="2492433" y="1359339"/>
            <a:ext cx="2406143" cy="658308"/>
            <a:chOff x="1097570" y="3357675"/>
            <a:chExt cx="2406143" cy="658308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CC042457-C482-484F-AD40-2E279A97152A}"/>
                </a:ext>
              </a:extLst>
            </p:cNvPr>
            <p:cNvSpPr/>
            <p:nvPr/>
          </p:nvSpPr>
          <p:spPr>
            <a:xfrm>
              <a:off x="1309153" y="3738984"/>
              <a:ext cx="2194560" cy="276999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spcBef>
                  <a:spcPts val="1200"/>
                </a:spcBef>
              </a:pPr>
              <a:r>
                <a:rPr lang="en-US" sz="1200" noProof="1"/>
                <a:t>Volunteered for TCL.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89F9D7C1-4AB7-4861-98FC-0F169BD05507}"/>
                </a:ext>
              </a:extLst>
            </p:cNvPr>
            <p:cNvSpPr/>
            <p:nvPr/>
          </p:nvSpPr>
          <p:spPr>
            <a:xfrm>
              <a:off x="1097570" y="3357675"/>
              <a:ext cx="1855700" cy="461665"/>
            </a:xfrm>
            <a:prstGeom prst="rect">
              <a:avLst/>
            </a:prstGeom>
          </p:spPr>
          <p:txBody>
            <a:bodyPr wrap="square" lIns="0" rIns="0" anchor="b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 b="1" cap="all" noProof="1">
                  <a:solidFill>
                    <a:schemeClr val="accent5"/>
                  </a:solidFill>
                </a:rPr>
                <a:t>Amandeep</a:t>
              </a:r>
              <a:endParaRPr lang="en-US" sz="2400" b="1" cap="all" dirty="0">
                <a:solidFill>
                  <a:schemeClr val="accent5"/>
                </a:solidFill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8F6C455-CE4E-4B08-9924-8B8C96F30C19}"/>
              </a:ext>
            </a:extLst>
          </p:cNvPr>
          <p:cNvGrpSpPr/>
          <p:nvPr/>
        </p:nvGrpSpPr>
        <p:grpSpPr>
          <a:xfrm>
            <a:off x="8496494" y="2993800"/>
            <a:ext cx="2194561" cy="870399"/>
            <a:chOff x="8688287" y="3330250"/>
            <a:chExt cx="2194561" cy="870399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CCD34DFF-1D8E-443A-BB58-40F5D51F0ADF}"/>
                </a:ext>
              </a:extLst>
            </p:cNvPr>
            <p:cNvSpPr/>
            <p:nvPr/>
          </p:nvSpPr>
          <p:spPr>
            <a:xfrm>
              <a:off x="8688288" y="3738984"/>
              <a:ext cx="2194560" cy="461665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spcBef>
                  <a:spcPts val="1200"/>
                </a:spcBef>
              </a:pPr>
              <a:r>
                <a:rPr lang="en-US" sz="1200" noProof="1"/>
                <a:t>Jioned our team for NO-Oracle project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D566717-C629-435F-83EB-F4A9A5CA9FF5}"/>
                </a:ext>
              </a:extLst>
            </p:cNvPr>
            <p:cNvSpPr/>
            <p:nvPr/>
          </p:nvSpPr>
          <p:spPr>
            <a:xfrm>
              <a:off x="8688287" y="3330250"/>
              <a:ext cx="1102866" cy="461665"/>
            </a:xfrm>
            <a:prstGeom prst="rect">
              <a:avLst/>
            </a:prstGeom>
          </p:spPr>
          <p:txBody>
            <a:bodyPr wrap="none" lIns="0" rIns="0" anchor="b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cap="all" noProof="1">
                  <a:solidFill>
                    <a:srgbClr val="00B050"/>
                  </a:solidFill>
                </a:rPr>
                <a:t>AKASH</a:t>
              </a:r>
              <a:r>
                <a:rPr lang="en-US" sz="2400" b="1" cap="all" noProof="1">
                  <a:solidFill>
                    <a:schemeClr val="accent2"/>
                  </a:solidFill>
                </a:rPr>
                <a:t> </a:t>
              </a:r>
              <a:endParaRPr lang="en-US" sz="2400" b="1" cap="all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3927E2B-F7E3-4155-96CC-817AB0E1DAAE}"/>
              </a:ext>
            </a:extLst>
          </p:cNvPr>
          <p:cNvGrpSpPr/>
          <p:nvPr/>
        </p:nvGrpSpPr>
        <p:grpSpPr>
          <a:xfrm>
            <a:off x="1613071" y="3375028"/>
            <a:ext cx="2194560" cy="853889"/>
            <a:chOff x="1309153" y="4923471"/>
            <a:chExt cx="2194560" cy="853889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2832C7E-EC3E-4752-AA7F-1ECCCECF4AFA}"/>
                </a:ext>
              </a:extLst>
            </p:cNvPr>
            <p:cNvSpPr/>
            <p:nvPr/>
          </p:nvSpPr>
          <p:spPr>
            <a:xfrm>
              <a:off x="1309153" y="5315695"/>
              <a:ext cx="2194560" cy="461665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spcBef>
                  <a:spcPts val="1200"/>
                </a:spcBef>
              </a:pPr>
              <a:r>
                <a:rPr lang="en-US" sz="1200" noProof="1"/>
                <a:t>Is involved in ACD and CPPF KT’s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1AB4A005-E868-4F89-983B-CC32007370B7}"/>
                </a:ext>
              </a:extLst>
            </p:cNvPr>
            <p:cNvSpPr/>
            <p:nvPr/>
          </p:nvSpPr>
          <p:spPr>
            <a:xfrm>
              <a:off x="1353799" y="4923471"/>
              <a:ext cx="795089" cy="461665"/>
            </a:xfrm>
            <a:prstGeom prst="rect">
              <a:avLst/>
            </a:prstGeom>
          </p:spPr>
          <p:txBody>
            <a:bodyPr wrap="none" lIns="0" rIns="0" anchor="b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 b="1" cap="all" noProof="1">
                  <a:solidFill>
                    <a:schemeClr val="accent4">
                      <a:lumMod val="75000"/>
                    </a:schemeClr>
                  </a:solidFill>
                </a:rPr>
                <a:t>team</a:t>
              </a:r>
              <a:endParaRPr lang="en-US" sz="2400" b="1" cap="all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0B6C4DE5-C263-4F63-B562-4C566A7D26E8}"/>
              </a:ext>
            </a:extLst>
          </p:cNvPr>
          <p:cNvGrpSpPr/>
          <p:nvPr/>
        </p:nvGrpSpPr>
        <p:grpSpPr>
          <a:xfrm>
            <a:off x="6853366" y="4780543"/>
            <a:ext cx="2194561" cy="680388"/>
            <a:chOff x="8688287" y="4912306"/>
            <a:chExt cx="2194561" cy="680388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6E79766-5535-40E3-8F01-8B622CB0A1BF}"/>
                </a:ext>
              </a:extLst>
            </p:cNvPr>
            <p:cNvSpPr/>
            <p:nvPr/>
          </p:nvSpPr>
          <p:spPr>
            <a:xfrm>
              <a:off x="8688288" y="5315695"/>
              <a:ext cx="2194560" cy="276999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spcBef>
                  <a:spcPts val="1200"/>
                </a:spcBef>
              </a:pPr>
              <a:r>
                <a:rPr lang="en-US" sz="1200" noProof="1"/>
                <a:t>Helping us with CPPF tasks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9661F79-AD48-4B41-9A46-AB25360B8196}"/>
                </a:ext>
              </a:extLst>
            </p:cNvPr>
            <p:cNvSpPr/>
            <p:nvPr/>
          </p:nvSpPr>
          <p:spPr>
            <a:xfrm>
              <a:off x="8688287" y="4912306"/>
              <a:ext cx="793487" cy="461665"/>
            </a:xfrm>
            <a:prstGeom prst="rect">
              <a:avLst/>
            </a:prstGeom>
          </p:spPr>
          <p:txBody>
            <a:bodyPr wrap="none" lIns="0" rIns="0" anchor="b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cap="all" noProof="1">
                  <a:solidFill>
                    <a:srgbClr val="0070C0"/>
                  </a:solidFill>
                </a:rPr>
                <a:t>Ajay</a:t>
              </a:r>
              <a:endParaRPr lang="en-US" sz="2400" b="1" cap="all" dirty="0">
                <a:solidFill>
                  <a:srgbClr val="0070C0"/>
                </a:solidFill>
              </a:endParaRPr>
            </a:p>
          </p:txBody>
        </p:sp>
      </p:grpSp>
      <p:pic>
        <p:nvPicPr>
          <p:cNvPr id="62" name="Graphic 3" descr="Users">
            <a:extLst>
              <a:ext uri="{FF2B5EF4-FFF2-40B4-BE49-F238E27FC236}">
                <a16:creationId xmlns:a16="http://schemas.microsoft.com/office/drawing/2014/main" id="{06F0F30D-915A-4019-A619-A57E29178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0158" y="1492901"/>
            <a:ext cx="697259" cy="697259"/>
          </a:xfrm>
          <a:prstGeom prst="rect">
            <a:avLst/>
          </a:prstGeom>
        </p:spPr>
      </p:pic>
      <p:pic>
        <p:nvPicPr>
          <p:cNvPr id="63" name="Graphic 5" descr="Daily calendar">
            <a:extLst>
              <a:ext uri="{FF2B5EF4-FFF2-40B4-BE49-F238E27FC236}">
                <a16:creationId xmlns:a16="http://schemas.microsoft.com/office/drawing/2014/main" id="{95F379E0-163E-4849-96AB-82258BCF6C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28223" y="1492901"/>
            <a:ext cx="697259" cy="697259"/>
          </a:xfrm>
          <a:prstGeom prst="rect">
            <a:avLst/>
          </a:prstGeom>
        </p:spPr>
      </p:pic>
      <p:pic>
        <p:nvPicPr>
          <p:cNvPr id="64" name="Graphic 8" descr="Magnifying glass">
            <a:extLst>
              <a:ext uri="{FF2B5EF4-FFF2-40B4-BE49-F238E27FC236}">
                <a16:creationId xmlns:a16="http://schemas.microsoft.com/office/drawing/2014/main" id="{25204B2A-A59D-4969-B101-63E654390B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61709" y="3292201"/>
            <a:ext cx="697259" cy="697259"/>
          </a:xfrm>
          <a:prstGeom prst="rect">
            <a:avLst/>
          </a:prstGeom>
        </p:spPr>
      </p:pic>
      <p:pic>
        <p:nvPicPr>
          <p:cNvPr id="65" name="Graphic 17" descr="Filter">
            <a:extLst>
              <a:ext uri="{FF2B5EF4-FFF2-40B4-BE49-F238E27FC236}">
                <a16:creationId xmlns:a16="http://schemas.microsoft.com/office/drawing/2014/main" id="{382078D1-CB04-42C5-AE56-9C6C400399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68380" y="4535084"/>
            <a:ext cx="697259" cy="697259"/>
          </a:xfrm>
          <a:prstGeom prst="rect">
            <a:avLst/>
          </a:prstGeom>
        </p:spPr>
      </p:pic>
      <p:pic>
        <p:nvPicPr>
          <p:cNvPr id="66" name="Graphic 39" descr="Tag">
            <a:extLst>
              <a:ext uri="{FF2B5EF4-FFF2-40B4-BE49-F238E27FC236}">
                <a16:creationId xmlns:a16="http://schemas.microsoft.com/office/drawing/2014/main" id="{B8E7F3C6-EA2C-48E7-93AD-6463AA06594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39549" y="3375028"/>
            <a:ext cx="697259" cy="697259"/>
          </a:xfrm>
          <a:prstGeom prst="rect">
            <a:avLst/>
          </a:prstGeom>
        </p:spPr>
      </p:pic>
      <p:pic>
        <p:nvPicPr>
          <p:cNvPr id="67" name="Graphic 46" descr="Eye">
            <a:extLst>
              <a:ext uri="{FF2B5EF4-FFF2-40B4-BE49-F238E27FC236}">
                <a16:creationId xmlns:a16="http://schemas.microsoft.com/office/drawing/2014/main" id="{E777BBCC-82BD-485C-9D88-29A9E84E4C6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755340" y="2833303"/>
            <a:ext cx="677437" cy="67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5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C342-3429-4E62-8BB6-5D1A1A4F2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HALL OF FAME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AC6722-2E73-4246-B056-FAB1178E11A2}"/>
              </a:ext>
            </a:extLst>
          </p:cNvPr>
          <p:cNvSpPr/>
          <p:nvPr/>
        </p:nvSpPr>
        <p:spPr>
          <a:xfrm>
            <a:off x="5614629" y="1904567"/>
            <a:ext cx="3358033" cy="35115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Freeform 89">
            <a:extLst>
              <a:ext uri="{FF2B5EF4-FFF2-40B4-BE49-F238E27FC236}">
                <a16:creationId xmlns:a16="http://schemas.microsoft.com/office/drawing/2014/main" id="{56656750-A358-487A-8FB6-E21FEA64D69C}"/>
              </a:ext>
            </a:extLst>
          </p:cNvPr>
          <p:cNvSpPr>
            <a:spLocks/>
          </p:cNvSpPr>
          <p:nvPr/>
        </p:nvSpPr>
        <p:spPr bwMode="auto">
          <a:xfrm>
            <a:off x="6812018" y="1441869"/>
            <a:ext cx="955555" cy="452218"/>
          </a:xfrm>
          <a:custGeom>
            <a:avLst/>
            <a:gdLst>
              <a:gd name="T0" fmla="*/ 470 w 470"/>
              <a:gd name="T1" fmla="*/ 222 h 222"/>
              <a:gd name="T2" fmla="*/ 264 w 470"/>
              <a:gd name="T3" fmla="*/ 16 h 222"/>
              <a:gd name="T4" fmla="*/ 206 w 470"/>
              <a:gd name="T5" fmla="*/ 16 h 222"/>
              <a:gd name="T6" fmla="*/ 0 w 470"/>
              <a:gd name="T7" fmla="*/ 22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0" h="222">
                <a:moveTo>
                  <a:pt x="470" y="222"/>
                </a:moveTo>
                <a:lnTo>
                  <a:pt x="264" y="16"/>
                </a:lnTo>
                <a:cubicBezTo>
                  <a:pt x="248" y="0"/>
                  <a:pt x="222" y="0"/>
                  <a:pt x="206" y="16"/>
                </a:cubicBezTo>
                <a:lnTo>
                  <a:pt x="0" y="222"/>
                </a:lnTo>
              </a:path>
            </a:pathLst>
          </a:custGeom>
          <a:noFill/>
          <a:ln w="23813" cap="rnd">
            <a:solidFill>
              <a:srgbClr val="898B8E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6" name="Freeform 90">
            <a:extLst>
              <a:ext uri="{FF2B5EF4-FFF2-40B4-BE49-F238E27FC236}">
                <a16:creationId xmlns:a16="http://schemas.microsoft.com/office/drawing/2014/main" id="{DCF3B44C-9B6E-4769-9DE4-1F71D0322410}"/>
              </a:ext>
            </a:extLst>
          </p:cNvPr>
          <p:cNvSpPr>
            <a:spLocks/>
          </p:cNvSpPr>
          <p:nvPr/>
        </p:nvSpPr>
        <p:spPr bwMode="auto">
          <a:xfrm>
            <a:off x="5614629" y="1904567"/>
            <a:ext cx="3350337" cy="117970"/>
          </a:xfrm>
          <a:custGeom>
            <a:avLst/>
            <a:gdLst>
              <a:gd name="T0" fmla="*/ 60 w 1648"/>
              <a:gd name="T1" fmla="*/ 59 h 59"/>
              <a:gd name="T2" fmla="*/ 1588 w 1648"/>
              <a:gd name="T3" fmla="*/ 59 h 59"/>
              <a:gd name="T4" fmla="*/ 1588 w 1648"/>
              <a:gd name="T5" fmla="*/ 59 h 59"/>
              <a:gd name="T6" fmla="*/ 1648 w 1648"/>
              <a:gd name="T7" fmla="*/ 0 h 59"/>
              <a:gd name="T8" fmla="*/ 0 w 1648"/>
              <a:gd name="T9" fmla="*/ 0 h 59"/>
              <a:gd name="T10" fmla="*/ 60 w 1648"/>
              <a:gd name="T11" fmla="*/ 59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48" h="59">
                <a:moveTo>
                  <a:pt x="60" y="59"/>
                </a:moveTo>
                <a:lnTo>
                  <a:pt x="1588" y="59"/>
                </a:lnTo>
                <a:lnTo>
                  <a:pt x="1588" y="59"/>
                </a:lnTo>
                <a:lnTo>
                  <a:pt x="1648" y="0"/>
                </a:lnTo>
                <a:lnTo>
                  <a:pt x="0" y="0"/>
                </a:lnTo>
                <a:lnTo>
                  <a:pt x="60" y="59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7" name="Freeform 91">
            <a:extLst>
              <a:ext uri="{FF2B5EF4-FFF2-40B4-BE49-F238E27FC236}">
                <a16:creationId xmlns:a16="http://schemas.microsoft.com/office/drawing/2014/main" id="{EF15578A-F7FE-4D55-9147-A0BDB928C2D9}"/>
              </a:ext>
            </a:extLst>
          </p:cNvPr>
          <p:cNvSpPr>
            <a:spLocks/>
          </p:cNvSpPr>
          <p:nvPr/>
        </p:nvSpPr>
        <p:spPr bwMode="auto">
          <a:xfrm>
            <a:off x="8843063" y="1904567"/>
            <a:ext cx="121903" cy="3511564"/>
          </a:xfrm>
          <a:custGeom>
            <a:avLst/>
            <a:gdLst>
              <a:gd name="T0" fmla="*/ 0 w 60"/>
              <a:gd name="T1" fmla="*/ 59 h 1728"/>
              <a:gd name="T2" fmla="*/ 0 w 60"/>
              <a:gd name="T3" fmla="*/ 1669 h 1728"/>
              <a:gd name="T4" fmla="*/ 60 w 60"/>
              <a:gd name="T5" fmla="*/ 1728 h 1728"/>
              <a:gd name="T6" fmla="*/ 60 w 60"/>
              <a:gd name="T7" fmla="*/ 0 h 1728"/>
              <a:gd name="T8" fmla="*/ 0 w 60"/>
              <a:gd name="T9" fmla="*/ 59 h 1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" h="1728">
                <a:moveTo>
                  <a:pt x="0" y="59"/>
                </a:moveTo>
                <a:lnTo>
                  <a:pt x="0" y="1669"/>
                </a:lnTo>
                <a:lnTo>
                  <a:pt x="60" y="1728"/>
                </a:lnTo>
                <a:lnTo>
                  <a:pt x="60" y="0"/>
                </a:lnTo>
                <a:lnTo>
                  <a:pt x="0" y="5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8" name="Freeform 92">
            <a:extLst>
              <a:ext uri="{FF2B5EF4-FFF2-40B4-BE49-F238E27FC236}">
                <a16:creationId xmlns:a16="http://schemas.microsoft.com/office/drawing/2014/main" id="{8C11BAB1-CD96-4EBA-9CD3-5E14EDBFB1EA}"/>
              </a:ext>
            </a:extLst>
          </p:cNvPr>
          <p:cNvSpPr>
            <a:spLocks/>
          </p:cNvSpPr>
          <p:nvPr/>
        </p:nvSpPr>
        <p:spPr bwMode="auto">
          <a:xfrm>
            <a:off x="5614629" y="1904567"/>
            <a:ext cx="121903" cy="3511564"/>
          </a:xfrm>
          <a:custGeom>
            <a:avLst/>
            <a:gdLst>
              <a:gd name="T0" fmla="*/ 60 w 60"/>
              <a:gd name="T1" fmla="*/ 59 h 1728"/>
              <a:gd name="T2" fmla="*/ 0 w 60"/>
              <a:gd name="T3" fmla="*/ 0 h 1728"/>
              <a:gd name="T4" fmla="*/ 0 w 60"/>
              <a:gd name="T5" fmla="*/ 1728 h 1728"/>
              <a:gd name="T6" fmla="*/ 60 w 60"/>
              <a:gd name="T7" fmla="*/ 1669 h 1728"/>
              <a:gd name="T8" fmla="*/ 60 w 60"/>
              <a:gd name="T9" fmla="*/ 59 h 1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" h="1728">
                <a:moveTo>
                  <a:pt x="60" y="59"/>
                </a:moveTo>
                <a:lnTo>
                  <a:pt x="0" y="0"/>
                </a:lnTo>
                <a:lnTo>
                  <a:pt x="0" y="1728"/>
                </a:lnTo>
                <a:lnTo>
                  <a:pt x="60" y="1669"/>
                </a:lnTo>
                <a:lnTo>
                  <a:pt x="60" y="5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9" name="Freeform 93">
            <a:extLst>
              <a:ext uri="{FF2B5EF4-FFF2-40B4-BE49-F238E27FC236}">
                <a16:creationId xmlns:a16="http://schemas.microsoft.com/office/drawing/2014/main" id="{DD0BB431-DAD2-4F54-8BE9-2D98D7632B53}"/>
              </a:ext>
            </a:extLst>
          </p:cNvPr>
          <p:cNvSpPr>
            <a:spLocks/>
          </p:cNvSpPr>
          <p:nvPr/>
        </p:nvSpPr>
        <p:spPr bwMode="auto">
          <a:xfrm>
            <a:off x="5614629" y="5294228"/>
            <a:ext cx="3350337" cy="121903"/>
          </a:xfrm>
          <a:custGeom>
            <a:avLst/>
            <a:gdLst>
              <a:gd name="T0" fmla="*/ 1588 w 1648"/>
              <a:gd name="T1" fmla="*/ 0 h 59"/>
              <a:gd name="T2" fmla="*/ 60 w 1648"/>
              <a:gd name="T3" fmla="*/ 0 h 59"/>
              <a:gd name="T4" fmla="*/ 60 w 1648"/>
              <a:gd name="T5" fmla="*/ 0 h 59"/>
              <a:gd name="T6" fmla="*/ 0 w 1648"/>
              <a:gd name="T7" fmla="*/ 59 h 59"/>
              <a:gd name="T8" fmla="*/ 1648 w 1648"/>
              <a:gd name="T9" fmla="*/ 59 h 59"/>
              <a:gd name="T10" fmla="*/ 1588 w 1648"/>
              <a:gd name="T11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48" h="59">
                <a:moveTo>
                  <a:pt x="1588" y="0"/>
                </a:moveTo>
                <a:lnTo>
                  <a:pt x="60" y="0"/>
                </a:lnTo>
                <a:lnTo>
                  <a:pt x="60" y="0"/>
                </a:lnTo>
                <a:lnTo>
                  <a:pt x="0" y="59"/>
                </a:lnTo>
                <a:lnTo>
                  <a:pt x="1648" y="59"/>
                </a:lnTo>
                <a:lnTo>
                  <a:pt x="1588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Freeform 94">
            <a:extLst>
              <a:ext uri="{FF2B5EF4-FFF2-40B4-BE49-F238E27FC236}">
                <a16:creationId xmlns:a16="http://schemas.microsoft.com/office/drawing/2014/main" id="{FF01BA49-BC62-40C7-A44B-40CB776DC8A4}"/>
              </a:ext>
            </a:extLst>
          </p:cNvPr>
          <p:cNvSpPr>
            <a:spLocks/>
          </p:cNvSpPr>
          <p:nvPr/>
        </p:nvSpPr>
        <p:spPr bwMode="auto">
          <a:xfrm>
            <a:off x="5736530" y="4873468"/>
            <a:ext cx="3106533" cy="420760"/>
          </a:xfrm>
          <a:custGeom>
            <a:avLst/>
            <a:gdLst>
              <a:gd name="T0" fmla="*/ 207 w 1528"/>
              <a:gd name="T1" fmla="*/ 0 h 208"/>
              <a:gd name="T2" fmla="*/ 0 w 1528"/>
              <a:gd name="T3" fmla="*/ 208 h 208"/>
              <a:gd name="T4" fmla="*/ 0 w 1528"/>
              <a:gd name="T5" fmla="*/ 208 h 208"/>
              <a:gd name="T6" fmla="*/ 1528 w 1528"/>
              <a:gd name="T7" fmla="*/ 208 h 208"/>
              <a:gd name="T8" fmla="*/ 1528 w 1528"/>
              <a:gd name="T9" fmla="*/ 208 h 208"/>
              <a:gd name="T10" fmla="*/ 1321 w 1528"/>
              <a:gd name="T11" fmla="*/ 0 h 208"/>
              <a:gd name="T12" fmla="*/ 207 w 1528"/>
              <a:gd name="T13" fmla="*/ 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8" h="208">
                <a:moveTo>
                  <a:pt x="207" y="0"/>
                </a:moveTo>
                <a:lnTo>
                  <a:pt x="0" y="208"/>
                </a:lnTo>
                <a:lnTo>
                  <a:pt x="0" y="208"/>
                </a:lnTo>
                <a:lnTo>
                  <a:pt x="1528" y="208"/>
                </a:lnTo>
                <a:lnTo>
                  <a:pt x="1528" y="208"/>
                </a:lnTo>
                <a:lnTo>
                  <a:pt x="1321" y="0"/>
                </a:lnTo>
                <a:lnTo>
                  <a:pt x="2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Freeform 95">
            <a:extLst>
              <a:ext uri="{FF2B5EF4-FFF2-40B4-BE49-F238E27FC236}">
                <a16:creationId xmlns:a16="http://schemas.microsoft.com/office/drawing/2014/main" id="{71C9F6DF-A0FD-4785-BAAB-F38EBD7963CC}"/>
              </a:ext>
            </a:extLst>
          </p:cNvPr>
          <p:cNvSpPr>
            <a:spLocks/>
          </p:cNvSpPr>
          <p:nvPr/>
        </p:nvSpPr>
        <p:spPr bwMode="auto">
          <a:xfrm>
            <a:off x="5736530" y="2022537"/>
            <a:ext cx="420760" cy="3271691"/>
          </a:xfrm>
          <a:custGeom>
            <a:avLst/>
            <a:gdLst>
              <a:gd name="T0" fmla="*/ 207 w 207"/>
              <a:gd name="T1" fmla="*/ 208 h 1610"/>
              <a:gd name="T2" fmla="*/ 0 w 207"/>
              <a:gd name="T3" fmla="*/ 0 h 1610"/>
              <a:gd name="T4" fmla="*/ 0 w 207"/>
              <a:gd name="T5" fmla="*/ 1610 h 1610"/>
              <a:gd name="T6" fmla="*/ 207 w 207"/>
              <a:gd name="T7" fmla="*/ 1402 h 1610"/>
              <a:gd name="T8" fmla="*/ 207 w 207"/>
              <a:gd name="T9" fmla="*/ 208 h 1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610">
                <a:moveTo>
                  <a:pt x="207" y="208"/>
                </a:moveTo>
                <a:lnTo>
                  <a:pt x="0" y="0"/>
                </a:lnTo>
                <a:lnTo>
                  <a:pt x="0" y="1610"/>
                </a:lnTo>
                <a:lnTo>
                  <a:pt x="207" y="1402"/>
                </a:lnTo>
                <a:lnTo>
                  <a:pt x="207" y="20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Freeform 96">
            <a:extLst>
              <a:ext uri="{FF2B5EF4-FFF2-40B4-BE49-F238E27FC236}">
                <a16:creationId xmlns:a16="http://schemas.microsoft.com/office/drawing/2014/main" id="{5EA04BBD-8735-4029-A8D2-929667F367AC}"/>
              </a:ext>
            </a:extLst>
          </p:cNvPr>
          <p:cNvSpPr>
            <a:spLocks/>
          </p:cNvSpPr>
          <p:nvPr/>
        </p:nvSpPr>
        <p:spPr bwMode="auto">
          <a:xfrm>
            <a:off x="8422306" y="2022537"/>
            <a:ext cx="420760" cy="3271691"/>
          </a:xfrm>
          <a:custGeom>
            <a:avLst/>
            <a:gdLst>
              <a:gd name="T0" fmla="*/ 0 w 207"/>
              <a:gd name="T1" fmla="*/ 1402 h 1610"/>
              <a:gd name="T2" fmla="*/ 207 w 207"/>
              <a:gd name="T3" fmla="*/ 1610 h 1610"/>
              <a:gd name="T4" fmla="*/ 207 w 207"/>
              <a:gd name="T5" fmla="*/ 0 h 1610"/>
              <a:gd name="T6" fmla="*/ 0 w 207"/>
              <a:gd name="T7" fmla="*/ 208 h 1610"/>
              <a:gd name="T8" fmla="*/ 0 w 207"/>
              <a:gd name="T9" fmla="*/ 1402 h 1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610">
                <a:moveTo>
                  <a:pt x="0" y="1402"/>
                </a:moveTo>
                <a:lnTo>
                  <a:pt x="207" y="1610"/>
                </a:lnTo>
                <a:lnTo>
                  <a:pt x="207" y="0"/>
                </a:lnTo>
                <a:lnTo>
                  <a:pt x="0" y="208"/>
                </a:lnTo>
                <a:lnTo>
                  <a:pt x="0" y="14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Freeform 97">
            <a:extLst>
              <a:ext uri="{FF2B5EF4-FFF2-40B4-BE49-F238E27FC236}">
                <a16:creationId xmlns:a16="http://schemas.microsoft.com/office/drawing/2014/main" id="{0C00ADD5-CF60-4A86-A4FD-86E6867DE8E3}"/>
              </a:ext>
            </a:extLst>
          </p:cNvPr>
          <p:cNvSpPr>
            <a:spLocks/>
          </p:cNvSpPr>
          <p:nvPr/>
        </p:nvSpPr>
        <p:spPr bwMode="auto">
          <a:xfrm>
            <a:off x="5736530" y="2022537"/>
            <a:ext cx="3106533" cy="424691"/>
          </a:xfrm>
          <a:custGeom>
            <a:avLst/>
            <a:gdLst>
              <a:gd name="T0" fmla="*/ 0 w 1528"/>
              <a:gd name="T1" fmla="*/ 0 h 208"/>
              <a:gd name="T2" fmla="*/ 0 w 1528"/>
              <a:gd name="T3" fmla="*/ 0 h 208"/>
              <a:gd name="T4" fmla="*/ 207 w 1528"/>
              <a:gd name="T5" fmla="*/ 208 h 208"/>
              <a:gd name="T6" fmla="*/ 1321 w 1528"/>
              <a:gd name="T7" fmla="*/ 208 h 208"/>
              <a:gd name="T8" fmla="*/ 1528 w 1528"/>
              <a:gd name="T9" fmla="*/ 0 h 208"/>
              <a:gd name="T10" fmla="*/ 1528 w 1528"/>
              <a:gd name="T11" fmla="*/ 0 h 208"/>
              <a:gd name="T12" fmla="*/ 0 w 1528"/>
              <a:gd name="T13" fmla="*/ 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8" h="208">
                <a:moveTo>
                  <a:pt x="0" y="0"/>
                </a:moveTo>
                <a:lnTo>
                  <a:pt x="0" y="0"/>
                </a:lnTo>
                <a:lnTo>
                  <a:pt x="207" y="208"/>
                </a:lnTo>
                <a:lnTo>
                  <a:pt x="1321" y="208"/>
                </a:lnTo>
                <a:lnTo>
                  <a:pt x="1528" y="0"/>
                </a:lnTo>
                <a:lnTo>
                  <a:pt x="152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Freeform 98">
            <a:extLst>
              <a:ext uri="{FF2B5EF4-FFF2-40B4-BE49-F238E27FC236}">
                <a16:creationId xmlns:a16="http://schemas.microsoft.com/office/drawing/2014/main" id="{642417AA-B13E-49DA-A16B-D6F1A0BF43CB}"/>
              </a:ext>
            </a:extLst>
          </p:cNvPr>
          <p:cNvSpPr>
            <a:spLocks/>
          </p:cNvSpPr>
          <p:nvPr/>
        </p:nvSpPr>
        <p:spPr bwMode="auto">
          <a:xfrm>
            <a:off x="6157289" y="4692582"/>
            <a:ext cx="2265017" cy="180887"/>
          </a:xfrm>
          <a:custGeom>
            <a:avLst/>
            <a:gdLst>
              <a:gd name="T0" fmla="*/ 89 w 1114"/>
              <a:gd name="T1" fmla="*/ 0 h 89"/>
              <a:gd name="T2" fmla="*/ 0 w 1114"/>
              <a:gd name="T3" fmla="*/ 89 h 89"/>
              <a:gd name="T4" fmla="*/ 1114 w 1114"/>
              <a:gd name="T5" fmla="*/ 89 h 89"/>
              <a:gd name="T6" fmla="*/ 1025 w 1114"/>
              <a:gd name="T7" fmla="*/ 0 h 89"/>
              <a:gd name="T8" fmla="*/ 89 w 1114"/>
              <a:gd name="T9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4" h="89">
                <a:moveTo>
                  <a:pt x="89" y="0"/>
                </a:moveTo>
                <a:lnTo>
                  <a:pt x="0" y="89"/>
                </a:lnTo>
                <a:lnTo>
                  <a:pt x="1114" y="89"/>
                </a:lnTo>
                <a:lnTo>
                  <a:pt x="1025" y="0"/>
                </a:lnTo>
                <a:lnTo>
                  <a:pt x="89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Freeform 99">
            <a:extLst>
              <a:ext uri="{FF2B5EF4-FFF2-40B4-BE49-F238E27FC236}">
                <a16:creationId xmlns:a16="http://schemas.microsoft.com/office/drawing/2014/main" id="{334E6825-D9EB-4DD0-AE76-561487F7F8E0}"/>
              </a:ext>
            </a:extLst>
          </p:cNvPr>
          <p:cNvSpPr>
            <a:spLocks/>
          </p:cNvSpPr>
          <p:nvPr/>
        </p:nvSpPr>
        <p:spPr bwMode="auto">
          <a:xfrm>
            <a:off x="6157289" y="2447228"/>
            <a:ext cx="180887" cy="2426243"/>
          </a:xfrm>
          <a:custGeom>
            <a:avLst/>
            <a:gdLst>
              <a:gd name="T0" fmla="*/ 89 w 89"/>
              <a:gd name="T1" fmla="*/ 1105 h 1194"/>
              <a:gd name="T2" fmla="*/ 89 w 89"/>
              <a:gd name="T3" fmla="*/ 89 h 1194"/>
              <a:gd name="T4" fmla="*/ 0 w 89"/>
              <a:gd name="T5" fmla="*/ 0 h 1194"/>
              <a:gd name="T6" fmla="*/ 0 w 89"/>
              <a:gd name="T7" fmla="*/ 1194 h 1194"/>
              <a:gd name="T8" fmla="*/ 89 w 89"/>
              <a:gd name="T9" fmla="*/ 1105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9" h="1194">
                <a:moveTo>
                  <a:pt x="89" y="1105"/>
                </a:moveTo>
                <a:lnTo>
                  <a:pt x="89" y="89"/>
                </a:lnTo>
                <a:lnTo>
                  <a:pt x="0" y="0"/>
                </a:lnTo>
                <a:lnTo>
                  <a:pt x="0" y="1194"/>
                </a:lnTo>
                <a:lnTo>
                  <a:pt x="89" y="1105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6" name="Freeform 100">
            <a:extLst>
              <a:ext uri="{FF2B5EF4-FFF2-40B4-BE49-F238E27FC236}">
                <a16:creationId xmlns:a16="http://schemas.microsoft.com/office/drawing/2014/main" id="{117408ED-7BB5-4AB6-82FA-FEC322771BB0}"/>
              </a:ext>
            </a:extLst>
          </p:cNvPr>
          <p:cNvSpPr>
            <a:spLocks/>
          </p:cNvSpPr>
          <p:nvPr/>
        </p:nvSpPr>
        <p:spPr bwMode="auto">
          <a:xfrm>
            <a:off x="6157289" y="2447228"/>
            <a:ext cx="2265017" cy="180887"/>
          </a:xfrm>
          <a:custGeom>
            <a:avLst/>
            <a:gdLst>
              <a:gd name="T0" fmla="*/ 1025 w 1114"/>
              <a:gd name="T1" fmla="*/ 89 h 89"/>
              <a:gd name="T2" fmla="*/ 1114 w 1114"/>
              <a:gd name="T3" fmla="*/ 0 h 89"/>
              <a:gd name="T4" fmla="*/ 0 w 1114"/>
              <a:gd name="T5" fmla="*/ 0 h 89"/>
              <a:gd name="T6" fmla="*/ 89 w 1114"/>
              <a:gd name="T7" fmla="*/ 89 h 89"/>
              <a:gd name="T8" fmla="*/ 1025 w 1114"/>
              <a:gd name="T9" fmla="*/ 89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4" h="89">
                <a:moveTo>
                  <a:pt x="1025" y="89"/>
                </a:moveTo>
                <a:lnTo>
                  <a:pt x="1114" y="0"/>
                </a:lnTo>
                <a:lnTo>
                  <a:pt x="0" y="0"/>
                </a:lnTo>
                <a:lnTo>
                  <a:pt x="89" y="89"/>
                </a:lnTo>
                <a:lnTo>
                  <a:pt x="1025" y="8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Freeform 101">
            <a:extLst>
              <a:ext uri="{FF2B5EF4-FFF2-40B4-BE49-F238E27FC236}">
                <a16:creationId xmlns:a16="http://schemas.microsoft.com/office/drawing/2014/main" id="{21CCA2A1-105C-4052-B6DE-26D71A114855}"/>
              </a:ext>
            </a:extLst>
          </p:cNvPr>
          <p:cNvSpPr>
            <a:spLocks/>
          </p:cNvSpPr>
          <p:nvPr/>
        </p:nvSpPr>
        <p:spPr bwMode="auto">
          <a:xfrm>
            <a:off x="8241419" y="2447228"/>
            <a:ext cx="180887" cy="2426243"/>
          </a:xfrm>
          <a:custGeom>
            <a:avLst/>
            <a:gdLst>
              <a:gd name="T0" fmla="*/ 0 w 89"/>
              <a:gd name="T1" fmla="*/ 1105 h 1194"/>
              <a:gd name="T2" fmla="*/ 89 w 89"/>
              <a:gd name="T3" fmla="*/ 1194 h 1194"/>
              <a:gd name="T4" fmla="*/ 89 w 89"/>
              <a:gd name="T5" fmla="*/ 0 h 1194"/>
              <a:gd name="T6" fmla="*/ 0 w 89"/>
              <a:gd name="T7" fmla="*/ 89 h 1194"/>
              <a:gd name="T8" fmla="*/ 0 w 89"/>
              <a:gd name="T9" fmla="*/ 1105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9" h="1194">
                <a:moveTo>
                  <a:pt x="0" y="1105"/>
                </a:moveTo>
                <a:lnTo>
                  <a:pt x="89" y="1194"/>
                </a:lnTo>
                <a:lnTo>
                  <a:pt x="89" y="0"/>
                </a:lnTo>
                <a:lnTo>
                  <a:pt x="0" y="89"/>
                </a:lnTo>
                <a:lnTo>
                  <a:pt x="0" y="110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C2D09B-68A0-4308-8188-B4E08D8E6D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8176" y="2628114"/>
            <a:ext cx="1903243" cy="206447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EFFC0BA-2A8B-44FD-BCE7-5C76C35C6F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5588" y="1443974"/>
            <a:ext cx="208414" cy="208414"/>
          </a:xfrm>
          <a:prstGeom prst="ellipse">
            <a:avLst/>
          </a:prstGeom>
          <a:solidFill>
            <a:srgbClr val="3635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EEC79DF-0067-48D3-984A-181EAA2A83A4}"/>
              </a:ext>
            </a:extLst>
          </p:cNvPr>
          <p:cNvSpPr/>
          <p:nvPr/>
        </p:nvSpPr>
        <p:spPr>
          <a:xfrm>
            <a:off x="6065909" y="2073521"/>
            <a:ext cx="2447777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cap="all" dirty="0">
                <a:solidFill>
                  <a:schemeClr val="bg2">
                    <a:lumMod val="25000"/>
                  </a:schemeClr>
                </a:solidFill>
              </a:rPr>
              <a:t>AMANDEEP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245D51-0C5C-42EE-8DFA-8C2F46F19A93}"/>
              </a:ext>
            </a:extLst>
          </p:cNvPr>
          <p:cNvSpPr/>
          <p:nvPr/>
        </p:nvSpPr>
        <p:spPr>
          <a:xfrm>
            <a:off x="6065909" y="4900169"/>
            <a:ext cx="2447777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cap="all" dirty="0">
                <a:solidFill>
                  <a:schemeClr val="bg2">
                    <a:lumMod val="25000"/>
                  </a:schemeClr>
                </a:solidFill>
              </a:rPr>
              <a:t>GOT RECOGNISED for </a:t>
            </a:r>
            <a:r>
              <a:rPr lang="en-US" sz="1400" cap="all" dirty="0" err="1">
                <a:solidFill>
                  <a:schemeClr val="bg2">
                    <a:lumMod val="25000"/>
                  </a:schemeClr>
                </a:solidFill>
              </a:rPr>
              <a:t>cppf</a:t>
            </a:r>
            <a:r>
              <a:rPr lang="en-US" sz="1400" cap="all" dirty="0">
                <a:solidFill>
                  <a:schemeClr val="bg2">
                    <a:lumMod val="25000"/>
                  </a:schemeClr>
                </a:solidFill>
              </a:rPr>
              <a:t> and </a:t>
            </a:r>
            <a:r>
              <a:rPr lang="en-US" sz="1400" cap="all" dirty="0" err="1">
                <a:solidFill>
                  <a:schemeClr val="bg2">
                    <a:lumMod val="25000"/>
                  </a:schemeClr>
                </a:solidFill>
              </a:rPr>
              <a:t>amdd</a:t>
            </a:r>
            <a:endParaRPr lang="en-US" sz="1400" cap="all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E26AE5B-9B7B-413E-8B77-332D20322E30}"/>
              </a:ext>
            </a:extLst>
          </p:cNvPr>
          <p:cNvSpPr/>
          <p:nvPr/>
        </p:nvSpPr>
        <p:spPr>
          <a:xfrm>
            <a:off x="6338175" y="2628112"/>
            <a:ext cx="1903243" cy="20644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AC6722-2E73-4246-B056-FAB1178E11A2}"/>
              </a:ext>
            </a:extLst>
          </p:cNvPr>
          <p:cNvSpPr/>
          <p:nvPr/>
        </p:nvSpPr>
        <p:spPr>
          <a:xfrm>
            <a:off x="1068015" y="1934061"/>
            <a:ext cx="3358033" cy="35115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Freeform 89">
            <a:extLst>
              <a:ext uri="{FF2B5EF4-FFF2-40B4-BE49-F238E27FC236}">
                <a16:creationId xmlns:a16="http://schemas.microsoft.com/office/drawing/2014/main" id="{56656750-A358-487A-8FB6-E21FEA64D69C}"/>
              </a:ext>
            </a:extLst>
          </p:cNvPr>
          <p:cNvSpPr>
            <a:spLocks/>
          </p:cNvSpPr>
          <p:nvPr/>
        </p:nvSpPr>
        <p:spPr bwMode="auto">
          <a:xfrm>
            <a:off x="2267371" y="1572288"/>
            <a:ext cx="955555" cy="452218"/>
          </a:xfrm>
          <a:custGeom>
            <a:avLst/>
            <a:gdLst>
              <a:gd name="T0" fmla="*/ 470 w 470"/>
              <a:gd name="T1" fmla="*/ 222 h 222"/>
              <a:gd name="T2" fmla="*/ 264 w 470"/>
              <a:gd name="T3" fmla="*/ 16 h 222"/>
              <a:gd name="T4" fmla="*/ 206 w 470"/>
              <a:gd name="T5" fmla="*/ 16 h 222"/>
              <a:gd name="T6" fmla="*/ 0 w 470"/>
              <a:gd name="T7" fmla="*/ 22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0" h="222">
                <a:moveTo>
                  <a:pt x="470" y="222"/>
                </a:moveTo>
                <a:lnTo>
                  <a:pt x="264" y="16"/>
                </a:lnTo>
                <a:cubicBezTo>
                  <a:pt x="248" y="0"/>
                  <a:pt x="222" y="0"/>
                  <a:pt x="206" y="16"/>
                </a:cubicBezTo>
                <a:lnTo>
                  <a:pt x="0" y="222"/>
                </a:lnTo>
              </a:path>
            </a:pathLst>
          </a:custGeom>
          <a:noFill/>
          <a:ln w="23813" cap="rnd">
            <a:solidFill>
              <a:srgbClr val="898B8E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5" name="Freeform 90">
            <a:extLst>
              <a:ext uri="{FF2B5EF4-FFF2-40B4-BE49-F238E27FC236}">
                <a16:creationId xmlns:a16="http://schemas.microsoft.com/office/drawing/2014/main" id="{DCF3B44C-9B6E-4769-9DE4-1F71D0322410}"/>
              </a:ext>
            </a:extLst>
          </p:cNvPr>
          <p:cNvSpPr>
            <a:spLocks/>
          </p:cNvSpPr>
          <p:nvPr/>
        </p:nvSpPr>
        <p:spPr bwMode="auto">
          <a:xfrm>
            <a:off x="1068015" y="1934061"/>
            <a:ext cx="3350337" cy="117970"/>
          </a:xfrm>
          <a:custGeom>
            <a:avLst/>
            <a:gdLst>
              <a:gd name="T0" fmla="*/ 60 w 1648"/>
              <a:gd name="T1" fmla="*/ 59 h 59"/>
              <a:gd name="T2" fmla="*/ 1588 w 1648"/>
              <a:gd name="T3" fmla="*/ 59 h 59"/>
              <a:gd name="T4" fmla="*/ 1588 w 1648"/>
              <a:gd name="T5" fmla="*/ 59 h 59"/>
              <a:gd name="T6" fmla="*/ 1648 w 1648"/>
              <a:gd name="T7" fmla="*/ 0 h 59"/>
              <a:gd name="T8" fmla="*/ 0 w 1648"/>
              <a:gd name="T9" fmla="*/ 0 h 59"/>
              <a:gd name="T10" fmla="*/ 60 w 1648"/>
              <a:gd name="T11" fmla="*/ 59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48" h="59">
                <a:moveTo>
                  <a:pt x="60" y="59"/>
                </a:moveTo>
                <a:lnTo>
                  <a:pt x="1588" y="59"/>
                </a:lnTo>
                <a:lnTo>
                  <a:pt x="1588" y="59"/>
                </a:lnTo>
                <a:lnTo>
                  <a:pt x="1648" y="0"/>
                </a:lnTo>
                <a:lnTo>
                  <a:pt x="0" y="0"/>
                </a:lnTo>
                <a:lnTo>
                  <a:pt x="60" y="59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6" name="Freeform 91">
            <a:extLst>
              <a:ext uri="{FF2B5EF4-FFF2-40B4-BE49-F238E27FC236}">
                <a16:creationId xmlns:a16="http://schemas.microsoft.com/office/drawing/2014/main" id="{EF15578A-F7FE-4D55-9147-A0BDB928C2D9}"/>
              </a:ext>
            </a:extLst>
          </p:cNvPr>
          <p:cNvSpPr>
            <a:spLocks/>
          </p:cNvSpPr>
          <p:nvPr/>
        </p:nvSpPr>
        <p:spPr bwMode="auto">
          <a:xfrm>
            <a:off x="4296449" y="1934061"/>
            <a:ext cx="121903" cy="3511564"/>
          </a:xfrm>
          <a:custGeom>
            <a:avLst/>
            <a:gdLst>
              <a:gd name="T0" fmla="*/ 0 w 60"/>
              <a:gd name="T1" fmla="*/ 59 h 1728"/>
              <a:gd name="T2" fmla="*/ 0 w 60"/>
              <a:gd name="T3" fmla="*/ 1669 h 1728"/>
              <a:gd name="T4" fmla="*/ 60 w 60"/>
              <a:gd name="T5" fmla="*/ 1728 h 1728"/>
              <a:gd name="T6" fmla="*/ 60 w 60"/>
              <a:gd name="T7" fmla="*/ 0 h 1728"/>
              <a:gd name="T8" fmla="*/ 0 w 60"/>
              <a:gd name="T9" fmla="*/ 59 h 1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" h="1728">
                <a:moveTo>
                  <a:pt x="0" y="59"/>
                </a:moveTo>
                <a:lnTo>
                  <a:pt x="0" y="1669"/>
                </a:lnTo>
                <a:lnTo>
                  <a:pt x="60" y="1728"/>
                </a:lnTo>
                <a:lnTo>
                  <a:pt x="60" y="0"/>
                </a:lnTo>
                <a:lnTo>
                  <a:pt x="0" y="5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7" name="Freeform 92">
            <a:extLst>
              <a:ext uri="{FF2B5EF4-FFF2-40B4-BE49-F238E27FC236}">
                <a16:creationId xmlns:a16="http://schemas.microsoft.com/office/drawing/2014/main" id="{8C11BAB1-CD96-4EBA-9CD3-5E14EDBFB1EA}"/>
              </a:ext>
            </a:extLst>
          </p:cNvPr>
          <p:cNvSpPr>
            <a:spLocks/>
          </p:cNvSpPr>
          <p:nvPr/>
        </p:nvSpPr>
        <p:spPr bwMode="auto">
          <a:xfrm>
            <a:off x="1068015" y="1934061"/>
            <a:ext cx="121903" cy="3511564"/>
          </a:xfrm>
          <a:custGeom>
            <a:avLst/>
            <a:gdLst>
              <a:gd name="T0" fmla="*/ 60 w 60"/>
              <a:gd name="T1" fmla="*/ 59 h 1728"/>
              <a:gd name="T2" fmla="*/ 0 w 60"/>
              <a:gd name="T3" fmla="*/ 0 h 1728"/>
              <a:gd name="T4" fmla="*/ 0 w 60"/>
              <a:gd name="T5" fmla="*/ 1728 h 1728"/>
              <a:gd name="T6" fmla="*/ 60 w 60"/>
              <a:gd name="T7" fmla="*/ 1669 h 1728"/>
              <a:gd name="T8" fmla="*/ 60 w 60"/>
              <a:gd name="T9" fmla="*/ 59 h 1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" h="1728">
                <a:moveTo>
                  <a:pt x="60" y="59"/>
                </a:moveTo>
                <a:lnTo>
                  <a:pt x="0" y="0"/>
                </a:lnTo>
                <a:lnTo>
                  <a:pt x="0" y="1728"/>
                </a:lnTo>
                <a:lnTo>
                  <a:pt x="60" y="1669"/>
                </a:lnTo>
                <a:lnTo>
                  <a:pt x="60" y="5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8" name="Freeform 93">
            <a:extLst>
              <a:ext uri="{FF2B5EF4-FFF2-40B4-BE49-F238E27FC236}">
                <a16:creationId xmlns:a16="http://schemas.microsoft.com/office/drawing/2014/main" id="{DD0BB431-DAD2-4F54-8BE9-2D98D7632B53}"/>
              </a:ext>
            </a:extLst>
          </p:cNvPr>
          <p:cNvSpPr>
            <a:spLocks/>
          </p:cNvSpPr>
          <p:nvPr/>
        </p:nvSpPr>
        <p:spPr bwMode="auto">
          <a:xfrm>
            <a:off x="1068015" y="5323722"/>
            <a:ext cx="3350337" cy="121903"/>
          </a:xfrm>
          <a:custGeom>
            <a:avLst/>
            <a:gdLst>
              <a:gd name="T0" fmla="*/ 1588 w 1648"/>
              <a:gd name="T1" fmla="*/ 0 h 59"/>
              <a:gd name="T2" fmla="*/ 60 w 1648"/>
              <a:gd name="T3" fmla="*/ 0 h 59"/>
              <a:gd name="T4" fmla="*/ 60 w 1648"/>
              <a:gd name="T5" fmla="*/ 0 h 59"/>
              <a:gd name="T6" fmla="*/ 0 w 1648"/>
              <a:gd name="T7" fmla="*/ 59 h 59"/>
              <a:gd name="T8" fmla="*/ 1648 w 1648"/>
              <a:gd name="T9" fmla="*/ 59 h 59"/>
              <a:gd name="T10" fmla="*/ 1588 w 1648"/>
              <a:gd name="T11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48" h="59">
                <a:moveTo>
                  <a:pt x="1588" y="0"/>
                </a:moveTo>
                <a:lnTo>
                  <a:pt x="60" y="0"/>
                </a:lnTo>
                <a:lnTo>
                  <a:pt x="60" y="0"/>
                </a:lnTo>
                <a:lnTo>
                  <a:pt x="0" y="59"/>
                </a:lnTo>
                <a:lnTo>
                  <a:pt x="1648" y="59"/>
                </a:lnTo>
                <a:lnTo>
                  <a:pt x="1588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9" name="Freeform 94">
            <a:extLst>
              <a:ext uri="{FF2B5EF4-FFF2-40B4-BE49-F238E27FC236}">
                <a16:creationId xmlns:a16="http://schemas.microsoft.com/office/drawing/2014/main" id="{FF01BA49-BC62-40C7-A44B-40CB776DC8A4}"/>
              </a:ext>
            </a:extLst>
          </p:cNvPr>
          <p:cNvSpPr>
            <a:spLocks/>
          </p:cNvSpPr>
          <p:nvPr/>
        </p:nvSpPr>
        <p:spPr bwMode="auto">
          <a:xfrm>
            <a:off x="1189916" y="4902962"/>
            <a:ext cx="3106533" cy="420760"/>
          </a:xfrm>
          <a:custGeom>
            <a:avLst/>
            <a:gdLst>
              <a:gd name="T0" fmla="*/ 207 w 1528"/>
              <a:gd name="T1" fmla="*/ 0 h 208"/>
              <a:gd name="T2" fmla="*/ 0 w 1528"/>
              <a:gd name="T3" fmla="*/ 208 h 208"/>
              <a:gd name="T4" fmla="*/ 0 w 1528"/>
              <a:gd name="T5" fmla="*/ 208 h 208"/>
              <a:gd name="T6" fmla="*/ 1528 w 1528"/>
              <a:gd name="T7" fmla="*/ 208 h 208"/>
              <a:gd name="T8" fmla="*/ 1528 w 1528"/>
              <a:gd name="T9" fmla="*/ 208 h 208"/>
              <a:gd name="T10" fmla="*/ 1321 w 1528"/>
              <a:gd name="T11" fmla="*/ 0 h 208"/>
              <a:gd name="T12" fmla="*/ 207 w 1528"/>
              <a:gd name="T13" fmla="*/ 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8" h="208">
                <a:moveTo>
                  <a:pt x="207" y="0"/>
                </a:moveTo>
                <a:lnTo>
                  <a:pt x="0" y="208"/>
                </a:lnTo>
                <a:lnTo>
                  <a:pt x="0" y="208"/>
                </a:lnTo>
                <a:lnTo>
                  <a:pt x="1528" y="208"/>
                </a:lnTo>
                <a:lnTo>
                  <a:pt x="1528" y="208"/>
                </a:lnTo>
                <a:lnTo>
                  <a:pt x="1321" y="0"/>
                </a:lnTo>
                <a:lnTo>
                  <a:pt x="2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0" name="Freeform 95">
            <a:extLst>
              <a:ext uri="{FF2B5EF4-FFF2-40B4-BE49-F238E27FC236}">
                <a16:creationId xmlns:a16="http://schemas.microsoft.com/office/drawing/2014/main" id="{71C9F6DF-A0FD-4785-BAAB-F38EBD7963CC}"/>
              </a:ext>
            </a:extLst>
          </p:cNvPr>
          <p:cNvSpPr>
            <a:spLocks/>
          </p:cNvSpPr>
          <p:nvPr/>
        </p:nvSpPr>
        <p:spPr bwMode="auto">
          <a:xfrm>
            <a:off x="1189916" y="2052031"/>
            <a:ext cx="420760" cy="3271691"/>
          </a:xfrm>
          <a:custGeom>
            <a:avLst/>
            <a:gdLst>
              <a:gd name="T0" fmla="*/ 207 w 207"/>
              <a:gd name="T1" fmla="*/ 208 h 1610"/>
              <a:gd name="T2" fmla="*/ 0 w 207"/>
              <a:gd name="T3" fmla="*/ 0 h 1610"/>
              <a:gd name="T4" fmla="*/ 0 w 207"/>
              <a:gd name="T5" fmla="*/ 1610 h 1610"/>
              <a:gd name="T6" fmla="*/ 207 w 207"/>
              <a:gd name="T7" fmla="*/ 1402 h 1610"/>
              <a:gd name="T8" fmla="*/ 207 w 207"/>
              <a:gd name="T9" fmla="*/ 208 h 1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610">
                <a:moveTo>
                  <a:pt x="207" y="208"/>
                </a:moveTo>
                <a:lnTo>
                  <a:pt x="0" y="0"/>
                </a:lnTo>
                <a:lnTo>
                  <a:pt x="0" y="1610"/>
                </a:lnTo>
                <a:lnTo>
                  <a:pt x="207" y="1402"/>
                </a:lnTo>
                <a:lnTo>
                  <a:pt x="207" y="20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1" name="Freeform 96">
            <a:extLst>
              <a:ext uri="{FF2B5EF4-FFF2-40B4-BE49-F238E27FC236}">
                <a16:creationId xmlns:a16="http://schemas.microsoft.com/office/drawing/2014/main" id="{5EA04BBD-8735-4029-A8D2-929667F367AC}"/>
              </a:ext>
            </a:extLst>
          </p:cNvPr>
          <p:cNvSpPr>
            <a:spLocks/>
          </p:cNvSpPr>
          <p:nvPr/>
        </p:nvSpPr>
        <p:spPr bwMode="auto">
          <a:xfrm>
            <a:off x="3875692" y="2052031"/>
            <a:ext cx="420760" cy="3271691"/>
          </a:xfrm>
          <a:custGeom>
            <a:avLst/>
            <a:gdLst>
              <a:gd name="T0" fmla="*/ 0 w 207"/>
              <a:gd name="T1" fmla="*/ 1402 h 1610"/>
              <a:gd name="T2" fmla="*/ 207 w 207"/>
              <a:gd name="T3" fmla="*/ 1610 h 1610"/>
              <a:gd name="T4" fmla="*/ 207 w 207"/>
              <a:gd name="T5" fmla="*/ 0 h 1610"/>
              <a:gd name="T6" fmla="*/ 0 w 207"/>
              <a:gd name="T7" fmla="*/ 208 h 1610"/>
              <a:gd name="T8" fmla="*/ 0 w 207"/>
              <a:gd name="T9" fmla="*/ 1402 h 1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610">
                <a:moveTo>
                  <a:pt x="0" y="1402"/>
                </a:moveTo>
                <a:lnTo>
                  <a:pt x="207" y="1610"/>
                </a:lnTo>
                <a:lnTo>
                  <a:pt x="207" y="0"/>
                </a:lnTo>
                <a:lnTo>
                  <a:pt x="0" y="208"/>
                </a:lnTo>
                <a:lnTo>
                  <a:pt x="0" y="14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2" name="Freeform 97">
            <a:extLst>
              <a:ext uri="{FF2B5EF4-FFF2-40B4-BE49-F238E27FC236}">
                <a16:creationId xmlns:a16="http://schemas.microsoft.com/office/drawing/2014/main" id="{0C00ADD5-CF60-4A86-A4FD-86E6867DE8E3}"/>
              </a:ext>
            </a:extLst>
          </p:cNvPr>
          <p:cNvSpPr>
            <a:spLocks/>
          </p:cNvSpPr>
          <p:nvPr/>
        </p:nvSpPr>
        <p:spPr bwMode="auto">
          <a:xfrm>
            <a:off x="1189916" y="2052031"/>
            <a:ext cx="3106533" cy="424691"/>
          </a:xfrm>
          <a:custGeom>
            <a:avLst/>
            <a:gdLst>
              <a:gd name="T0" fmla="*/ 0 w 1528"/>
              <a:gd name="T1" fmla="*/ 0 h 208"/>
              <a:gd name="T2" fmla="*/ 0 w 1528"/>
              <a:gd name="T3" fmla="*/ 0 h 208"/>
              <a:gd name="T4" fmla="*/ 207 w 1528"/>
              <a:gd name="T5" fmla="*/ 208 h 208"/>
              <a:gd name="T6" fmla="*/ 1321 w 1528"/>
              <a:gd name="T7" fmla="*/ 208 h 208"/>
              <a:gd name="T8" fmla="*/ 1528 w 1528"/>
              <a:gd name="T9" fmla="*/ 0 h 208"/>
              <a:gd name="T10" fmla="*/ 1528 w 1528"/>
              <a:gd name="T11" fmla="*/ 0 h 208"/>
              <a:gd name="T12" fmla="*/ 0 w 1528"/>
              <a:gd name="T13" fmla="*/ 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8" h="208">
                <a:moveTo>
                  <a:pt x="0" y="0"/>
                </a:moveTo>
                <a:lnTo>
                  <a:pt x="0" y="0"/>
                </a:lnTo>
                <a:lnTo>
                  <a:pt x="207" y="208"/>
                </a:lnTo>
                <a:lnTo>
                  <a:pt x="1321" y="208"/>
                </a:lnTo>
                <a:lnTo>
                  <a:pt x="1528" y="0"/>
                </a:lnTo>
                <a:lnTo>
                  <a:pt x="152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3" name="Freeform 98">
            <a:extLst>
              <a:ext uri="{FF2B5EF4-FFF2-40B4-BE49-F238E27FC236}">
                <a16:creationId xmlns:a16="http://schemas.microsoft.com/office/drawing/2014/main" id="{642417AA-B13E-49DA-A16B-D6F1A0BF43CB}"/>
              </a:ext>
            </a:extLst>
          </p:cNvPr>
          <p:cNvSpPr>
            <a:spLocks/>
          </p:cNvSpPr>
          <p:nvPr/>
        </p:nvSpPr>
        <p:spPr bwMode="auto">
          <a:xfrm>
            <a:off x="1610675" y="4722076"/>
            <a:ext cx="2265017" cy="180887"/>
          </a:xfrm>
          <a:custGeom>
            <a:avLst/>
            <a:gdLst>
              <a:gd name="T0" fmla="*/ 89 w 1114"/>
              <a:gd name="T1" fmla="*/ 0 h 89"/>
              <a:gd name="T2" fmla="*/ 0 w 1114"/>
              <a:gd name="T3" fmla="*/ 89 h 89"/>
              <a:gd name="T4" fmla="*/ 1114 w 1114"/>
              <a:gd name="T5" fmla="*/ 89 h 89"/>
              <a:gd name="T6" fmla="*/ 1025 w 1114"/>
              <a:gd name="T7" fmla="*/ 0 h 89"/>
              <a:gd name="T8" fmla="*/ 89 w 1114"/>
              <a:gd name="T9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4" h="89">
                <a:moveTo>
                  <a:pt x="89" y="0"/>
                </a:moveTo>
                <a:lnTo>
                  <a:pt x="0" y="89"/>
                </a:lnTo>
                <a:lnTo>
                  <a:pt x="1114" y="89"/>
                </a:lnTo>
                <a:lnTo>
                  <a:pt x="1025" y="0"/>
                </a:lnTo>
                <a:lnTo>
                  <a:pt x="89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4" name="Freeform 99">
            <a:extLst>
              <a:ext uri="{FF2B5EF4-FFF2-40B4-BE49-F238E27FC236}">
                <a16:creationId xmlns:a16="http://schemas.microsoft.com/office/drawing/2014/main" id="{334E6825-D9EB-4DD0-AE76-561487F7F8E0}"/>
              </a:ext>
            </a:extLst>
          </p:cNvPr>
          <p:cNvSpPr>
            <a:spLocks/>
          </p:cNvSpPr>
          <p:nvPr/>
        </p:nvSpPr>
        <p:spPr bwMode="auto">
          <a:xfrm>
            <a:off x="1610675" y="2476722"/>
            <a:ext cx="180887" cy="2426243"/>
          </a:xfrm>
          <a:custGeom>
            <a:avLst/>
            <a:gdLst>
              <a:gd name="T0" fmla="*/ 89 w 89"/>
              <a:gd name="T1" fmla="*/ 1105 h 1194"/>
              <a:gd name="T2" fmla="*/ 89 w 89"/>
              <a:gd name="T3" fmla="*/ 89 h 1194"/>
              <a:gd name="T4" fmla="*/ 0 w 89"/>
              <a:gd name="T5" fmla="*/ 0 h 1194"/>
              <a:gd name="T6" fmla="*/ 0 w 89"/>
              <a:gd name="T7" fmla="*/ 1194 h 1194"/>
              <a:gd name="T8" fmla="*/ 89 w 89"/>
              <a:gd name="T9" fmla="*/ 1105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9" h="1194">
                <a:moveTo>
                  <a:pt x="89" y="1105"/>
                </a:moveTo>
                <a:lnTo>
                  <a:pt x="89" y="89"/>
                </a:lnTo>
                <a:lnTo>
                  <a:pt x="0" y="0"/>
                </a:lnTo>
                <a:lnTo>
                  <a:pt x="0" y="1194"/>
                </a:lnTo>
                <a:lnTo>
                  <a:pt x="89" y="1105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5" name="Freeform 100">
            <a:extLst>
              <a:ext uri="{FF2B5EF4-FFF2-40B4-BE49-F238E27FC236}">
                <a16:creationId xmlns:a16="http://schemas.microsoft.com/office/drawing/2014/main" id="{117408ED-7BB5-4AB6-82FA-FEC322771BB0}"/>
              </a:ext>
            </a:extLst>
          </p:cNvPr>
          <p:cNvSpPr>
            <a:spLocks/>
          </p:cNvSpPr>
          <p:nvPr/>
        </p:nvSpPr>
        <p:spPr bwMode="auto">
          <a:xfrm>
            <a:off x="1610675" y="2476722"/>
            <a:ext cx="2265017" cy="180887"/>
          </a:xfrm>
          <a:custGeom>
            <a:avLst/>
            <a:gdLst>
              <a:gd name="T0" fmla="*/ 1025 w 1114"/>
              <a:gd name="T1" fmla="*/ 89 h 89"/>
              <a:gd name="T2" fmla="*/ 1114 w 1114"/>
              <a:gd name="T3" fmla="*/ 0 h 89"/>
              <a:gd name="T4" fmla="*/ 0 w 1114"/>
              <a:gd name="T5" fmla="*/ 0 h 89"/>
              <a:gd name="T6" fmla="*/ 89 w 1114"/>
              <a:gd name="T7" fmla="*/ 89 h 89"/>
              <a:gd name="T8" fmla="*/ 1025 w 1114"/>
              <a:gd name="T9" fmla="*/ 89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4" h="89">
                <a:moveTo>
                  <a:pt x="1025" y="89"/>
                </a:moveTo>
                <a:lnTo>
                  <a:pt x="1114" y="0"/>
                </a:lnTo>
                <a:lnTo>
                  <a:pt x="0" y="0"/>
                </a:lnTo>
                <a:lnTo>
                  <a:pt x="89" y="89"/>
                </a:lnTo>
                <a:lnTo>
                  <a:pt x="1025" y="8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6" name="Freeform 101">
            <a:extLst>
              <a:ext uri="{FF2B5EF4-FFF2-40B4-BE49-F238E27FC236}">
                <a16:creationId xmlns:a16="http://schemas.microsoft.com/office/drawing/2014/main" id="{21CCA2A1-105C-4052-B6DE-26D71A114855}"/>
              </a:ext>
            </a:extLst>
          </p:cNvPr>
          <p:cNvSpPr>
            <a:spLocks/>
          </p:cNvSpPr>
          <p:nvPr/>
        </p:nvSpPr>
        <p:spPr bwMode="auto">
          <a:xfrm>
            <a:off x="3694805" y="2476722"/>
            <a:ext cx="180887" cy="2426243"/>
          </a:xfrm>
          <a:custGeom>
            <a:avLst/>
            <a:gdLst>
              <a:gd name="T0" fmla="*/ 0 w 89"/>
              <a:gd name="T1" fmla="*/ 1105 h 1194"/>
              <a:gd name="T2" fmla="*/ 89 w 89"/>
              <a:gd name="T3" fmla="*/ 1194 h 1194"/>
              <a:gd name="T4" fmla="*/ 89 w 89"/>
              <a:gd name="T5" fmla="*/ 0 h 1194"/>
              <a:gd name="T6" fmla="*/ 0 w 89"/>
              <a:gd name="T7" fmla="*/ 89 h 1194"/>
              <a:gd name="T8" fmla="*/ 0 w 89"/>
              <a:gd name="T9" fmla="*/ 1105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9" h="1194">
                <a:moveTo>
                  <a:pt x="0" y="1105"/>
                </a:moveTo>
                <a:lnTo>
                  <a:pt x="89" y="1194"/>
                </a:lnTo>
                <a:lnTo>
                  <a:pt x="89" y="0"/>
                </a:lnTo>
                <a:lnTo>
                  <a:pt x="0" y="89"/>
                </a:lnTo>
                <a:lnTo>
                  <a:pt x="0" y="110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DC2D09B-68A0-4308-8188-B4E08D8E6D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1562" y="2657608"/>
            <a:ext cx="1903243" cy="206447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EFFC0BA-2A8B-44FD-BCE7-5C76C35C6F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0943" y="1580153"/>
            <a:ext cx="208414" cy="208414"/>
          </a:xfrm>
          <a:prstGeom prst="ellipse">
            <a:avLst/>
          </a:prstGeom>
          <a:solidFill>
            <a:srgbClr val="3635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EEC79DF-0067-48D3-984A-181EAA2A83A4}"/>
              </a:ext>
            </a:extLst>
          </p:cNvPr>
          <p:cNvSpPr/>
          <p:nvPr/>
        </p:nvSpPr>
        <p:spPr>
          <a:xfrm>
            <a:off x="1519295" y="2103015"/>
            <a:ext cx="2447777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cap="all" dirty="0">
                <a:solidFill>
                  <a:schemeClr val="bg2">
                    <a:lumMod val="25000"/>
                  </a:schemeClr>
                </a:solidFill>
              </a:rPr>
              <a:t>MOHIT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1245D51-0C5C-42EE-8DFA-8C2F46F19A93}"/>
              </a:ext>
            </a:extLst>
          </p:cNvPr>
          <p:cNvSpPr/>
          <p:nvPr/>
        </p:nvSpPr>
        <p:spPr>
          <a:xfrm>
            <a:off x="1519295" y="4929663"/>
            <a:ext cx="2447777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cap="all" dirty="0">
                <a:solidFill>
                  <a:schemeClr val="bg2">
                    <a:lumMod val="25000"/>
                  </a:schemeClr>
                </a:solidFill>
              </a:rPr>
              <a:t>COMPLETED UNIVATION MOOC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E26AE5B-9B7B-413E-8B77-332D20322E30}"/>
              </a:ext>
            </a:extLst>
          </p:cNvPr>
          <p:cNvSpPr/>
          <p:nvPr/>
        </p:nvSpPr>
        <p:spPr>
          <a:xfrm>
            <a:off x="1791561" y="2657606"/>
            <a:ext cx="1903243" cy="20644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951E7A05-11A2-4956-8B6D-4D5D44E7A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595" y="2620166"/>
            <a:ext cx="1912128" cy="206794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358451D2-0834-4A7A-97D8-A5B276C71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981" y="2640042"/>
            <a:ext cx="1944101" cy="208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65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5A9001-15A7-4E05-B5A0-F01819A3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351" y="377179"/>
            <a:ext cx="11071063" cy="553998"/>
          </a:xfrm>
        </p:spPr>
        <p:txBody>
          <a:bodyPr/>
          <a:lstStyle/>
          <a:p>
            <a:r>
              <a:rPr lang="en-US" sz="3600" dirty="0"/>
              <a:t>Team Event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9E7441-13B3-46AF-8B7C-D51A3DE8C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629" y="958135"/>
            <a:ext cx="9141027" cy="552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976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5A9001-15A7-4E05-B5A0-F01819A3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351" y="377179"/>
            <a:ext cx="11071063" cy="553998"/>
          </a:xfrm>
        </p:spPr>
        <p:txBody>
          <a:bodyPr/>
          <a:lstStyle/>
          <a:p>
            <a:r>
              <a:rPr lang="en-US" sz="3600" dirty="0"/>
              <a:t>Team Appreciations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61361A-8CFF-40E1-9A7C-E041E4861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03" y="1093409"/>
            <a:ext cx="7083978" cy="14192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85243E-F77E-455C-8380-A45325E0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838" y="2953012"/>
            <a:ext cx="10382250" cy="21145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BE188E-F818-409D-9903-719E00E23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7181" y="1830173"/>
            <a:ext cx="2133600" cy="11334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502568-2C58-4C09-BFC6-45DC6969D7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8213" y="1871659"/>
            <a:ext cx="2809875" cy="10953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ED449B-7488-4C83-87C2-D091427A30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0781" y="56390"/>
            <a:ext cx="3771900" cy="18669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0097BD-927F-4CDE-825C-E84472C972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7713" y="3461240"/>
            <a:ext cx="8248650" cy="24765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110EF04-B9F8-4186-A5F3-35BCD7CE34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3937" y="5220984"/>
            <a:ext cx="1781175" cy="876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6684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5A9001-15A7-4E05-B5A0-F01819A3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351" y="377179"/>
            <a:ext cx="11071063" cy="553998"/>
          </a:xfrm>
        </p:spPr>
        <p:txBody>
          <a:bodyPr/>
          <a:lstStyle/>
          <a:p>
            <a:r>
              <a:rPr lang="en-US" sz="3600" dirty="0"/>
              <a:t>Team Versatility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058A294-4D78-4BBB-B6DD-DA83809CE79F}"/>
              </a:ext>
            </a:extLst>
          </p:cNvPr>
          <p:cNvGrpSpPr/>
          <p:nvPr/>
        </p:nvGrpSpPr>
        <p:grpSpPr>
          <a:xfrm>
            <a:off x="549095" y="1554882"/>
            <a:ext cx="3029716" cy="3748236"/>
            <a:chOff x="1798762" y="1480964"/>
            <a:chExt cx="3738478" cy="3748236"/>
          </a:xfrm>
        </p:grpSpPr>
        <p:sp>
          <p:nvSpPr>
            <p:cNvPr id="49" name="Trapezoid 48">
              <a:extLst>
                <a:ext uri="{FF2B5EF4-FFF2-40B4-BE49-F238E27FC236}">
                  <a16:creationId xmlns:a16="http://schemas.microsoft.com/office/drawing/2014/main" id="{72D6DE4C-26CA-462B-870F-841DB170E3EA}"/>
                </a:ext>
              </a:extLst>
            </p:cNvPr>
            <p:cNvSpPr/>
            <p:nvPr/>
          </p:nvSpPr>
          <p:spPr>
            <a:xfrm>
              <a:off x="3248389" y="1910933"/>
              <a:ext cx="2288851" cy="1687502"/>
            </a:xfrm>
            <a:prstGeom prst="trapezoid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Parallelogram 49">
              <a:extLst>
                <a:ext uri="{FF2B5EF4-FFF2-40B4-BE49-F238E27FC236}">
                  <a16:creationId xmlns:a16="http://schemas.microsoft.com/office/drawing/2014/main" id="{D373C162-CEE6-44D9-9BF5-EC1CACB91E1D}"/>
                </a:ext>
              </a:extLst>
            </p:cNvPr>
            <p:cNvSpPr/>
            <p:nvPr/>
          </p:nvSpPr>
          <p:spPr>
            <a:xfrm>
              <a:off x="1798762" y="1916832"/>
              <a:ext cx="3312368" cy="3312368"/>
            </a:xfrm>
            <a:prstGeom prst="parallelogram">
              <a:avLst>
                <a:gd name="adj" fmla="val 29517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Parallelogram 50">
              <a:extLst>
                <a:ext uri="{FF2B5EF4-FFF2-40B4-BE49-F238E27FC236}">
                  <a16:creationId xmlns:a16="http://schemas.microsoft.com/office/drawing/2014/main" id="{3133E73F-0D08-4D68-916B-226D7954926D}"/>
                </a:ext>
              </a:extLst>
            </p:cNvPr>
            <p:cNvSpPr/>
            <p:nvPr/>
          </p:nvSpPr>
          <p:spPr>
            <a:xfrm>
              <a:off x="2471217" y="1480964"/>
              <a:ext cx="2664296" cy="1948036"/>
            </a:xfrm>
            <a:prstGeom prst="parallelogram">
              <a:avLst>
                <a:gd name="adj" fmla="val 29517"/>
              </a:avLst>
            </a:prstGeom>
            <a:solidFill>
              <a:schemeClr val="accent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52" name="Parallelogram 51">
              <a:extLst>
                <a:ext uri="{FF2B5EF4-FFF2-40B4-BE49-F238E27FC236}">
                  <a16:creationId xmlns:a16="http://schemas.microsoft.com/office/drawing/2014/main" id="{729D516D-D9CA-421E-9850-AE4DE2021B2C}"/>
                </a:ext>
              </a:extLst>
            </p:cNvPr>
            <p:cNvSpPr/>
            <p:nvPr/>
          </p:nvSpPr>
          <p:spPr>
            <a:xfrm>
              <a:off x="1798762" y="3541698"/>
              <a:ext cx="2808882" cy="1687502"/>
            </a:xfrm>
            <a:prstGeom prst="parallelogram">
              <a:avLst>
                <a:gd name="adj" fmla="val 2951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r>
                <a:rPr lang="en-US" b="1" cap="all" dirty="0">
                  <a:solidFill>
                    <a:schemeClr val="bg1"/>
                  </a:solidFill>
                </a:rPr>
                <a:t>Amandeep</a:t>
              </a:r>
            </a:p>
            <a:p>
              <a:pPr lvl="0" algn="ctr"/>
              <a:endParaRPr lang="en-US" sz="1200" dirty="0">
                <a:solidFill>
                  <a:schemeClr val="bg1"/>
                </a:solidFill>
              </a:endParaRPr>
            </a:p>
            <a:p>
              <a:pPr marL="171450" indent="-17145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200" dirty="0" err="1"/>
                <a:t>Telkomsel</a:t>
              </a:r>
              <a:r>
                <a:rPr lang="en-US" sz="1200" dirty="0"/>
                <a:t> issue handled </a:t>
              </a:r>
            </a:p>
            <a:p>
              <a:pPr marL="171450" lvl="0" indent="-17145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</a:rPr>
                <a:t>Currently working in NO Oracle Project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53BA118-DD9F-4D74-B79A-1A403179F65B}"/>
              </a:ext>
            </a:extLst>
          </p:cNvPr>
          <p:cNvGrpSpPr/>
          <p:nvPr/>
        </p:nvGrpSpPr>
        <p:grpSpPr>
          <a:xfrm>
            <a:off x="3356773" y="1554882"/>
            <a:ext cx="3029716" cy="3748236"/>
            <a:chOff x="1798762" y="1480964"/>
            <a:chExt cx="3738478" cy="3748236"/>
          </a:xfrm>
        </p:grpSpPr>
        <p:sp>
          <p:nvSpPr>
            <p:cNvPr id="54" name="Trapezoid 53">
              <a:extLst>
                <a:ext uri="{FF2B5EF4-FFF2-40B4-BE49-F238E27FC236}">
                  <a16:creationId xmlns:a16="http://schemas.microsoft.com/office/drawing/2014/main" id="{CCFACE2F-8145-4FD5-9B79-A458264A278A}"/>
                </a:ext>
              </a:extLst>
            </p:cNvPr>
            <p:cNvSpPr/>
            <p:nvPr/>
          </p:nvSpPr>
          <p:spPr>
            <a:xfrm>
              <a:off x="3248389" y="1910933"/>
              <a:ext cx="2288851" cy="1687502"/>
            </a:xfrm>
            <a:prstGeom prst="trapezoid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Parallelogram 54">
              <a:extLst>
                <a:ext uri="{FF2B5EF4-FFF2-40B4-BE49-F238E27FC236}">
                  <a16:creationId xmlns:a16="http://schemas.microsoft.com/office/drawing/2014/main" id="{2D677197-FCC4-4072-9E8F-78DC0C00EDCB}"/>
                </a:ext>
              </a:extLst>
            </p:cNvPr>
            <p:cNvSpPr/>
            <p:nvPr/>
          </p:nvSpPr>
          <p:spPr>
            <a:xfrm>
              <a:off x="1798762" y="1916832"/>
              <a:ext cx="3312368" cy="3312368"/>
            </a:xfrm>
            <a:prstGeom prst="parallelogram">
              <a:avLst>
                <a:gd name="adj" fmla="val 29517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Parallelogram 55">
              <a:extLst>
                <a:ext uri="{FF2B5EF4-FFF2-40B4-BE49-F238E27FC236}">
                  <a16:creationId xmlns:a16="http://schemas.microsoft.com/office/drawing/2014/main" id="{99BEB2BA-B82D-4520-AB32-416E4F995A7C}"/>
                </a:ext>
              </a:extLst>
            </p:cNvPr>
            <p:cNvSpPr/>
            <p:nvPr/>
          </p:nvSpPr>
          <p:spPr>
            <a:xfrm>
              <a:off x="2471217" y="1480964"/>
              <a:ext cx="2664296" cy="1948036"/>
            </a:xfrm>
            <a:prstGeom prst="parallelogram">
              <a:avLst>
                <a:gd name="adj" fmla="val 29517"/>
              </a:avLst>
            </a:prstGeom>
            <a:solidFill>
              <a:schemeClr val="accent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Parallelogram 56">
              <a:extLst>
                <a:ext uri="{FF2B5EF4-FFF2-40B4-BE49-F238E27FC236}">
                  <a16:creationId xmlns:a16="http://schemas.microsoft.com/office/drawing/2014/main" id="{B0BC820A-FA9C-4E8D-A56C-C93AB3CC2E5C}"/>
                </a:ext>
              </a:extLst>
            </p:cNvPr>
            <p:cNvSpPr/>
            <p:nvPr/>
          </p:nvSpPr>
          <p:spPr>
            <a:xfrm>
              <a:off x="1798762" y="3541698"/>
              <a:ext cx="2808882" cy="1687502"/>
            </a:xfrm>
            <a:prstGeom prst="parallelogram">
              <a:avLst>
                <a:gd name="adj" fmla="val 2951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r>
                <a:rPr lang="en-US" b="1" cap="all" dirty="0" err="1">
                  <a:solidFill>
                    <a:schemeClr val="bg1"/>
                  </a:solidFill>
                </a:rPr>
                <a:t>JAsind</a:t>
              </a:r>
              <a:endParaRPr lang="en-US" b="1" cap="all" dirty="0">
                <a:solidFill>
                  <a:schemeClr val="bg1"/>
                </a:solidFill>
              </a:endParaRPr>
            </a:p>
            <a:p>
              <a:pPr lvl="0" algn="ctr"/>
              <a:endParaRPr lang="en-US" sz="1200" dirty="0">
                <a:solidFill>
                  <a:schemeClr val="bg1"/>
                </a:solidFill>
              </a:endParaRPr>
            </a:p>
            <a:p>
              <a:pPr marL="171450" indent="-17145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</a:rPr>
                <a:t>Handled 2 upgrade CR’s for TMUS and BELL</a:t>
              </a:r>
            </a:p>
            <a:p>
              <a:pPr marL="171450" indent="-17145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</a:rPr>
                <a:t>Involved in CPPF issues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B9398123-DC3C-49D6-A706-7928B021BB82}"/>
              </a:ext>
            </a:extLst>
          </p:cNvPr>
          <p:cNvGrpSpPr/>
          <p:nvPr/>
        </p:nvGrpSpPr>
        <p:grpSpPr>
          <a:xfrm>
            <a:off x="6212979" y="1554882"/>
            <a:ext cx="3029716" cy="3748236"/>
            <a:chOff x="1798762" y="1480964"/>
            <a:chExt cx="3738478" cy="3748236"/>
          </a:xfrm>
        </p:grpSpPr>
        <p:sp>
          <p:nvSpPr>
            <p:cNvPr id="59" name="Trapezoid 58">
              <a:extLst>
                <a:ext uri="{FF2B5EF4-FFF2-40B4-BE49-F238E27FC236}">
                  <a16:creationId xmlns:a16="http://schemas.microsoft.com/office/drawing/2014/main" id="{A12DB165-C483-45FA-B743-C2DD3CFEF102}"/>
                </a:ext>
              </a:extLst>
            </p:cNvPr>
            <p:cNvSpPr/>
            <p:nvPr/>
          </p:nvSpPr>
          <p:spPr>
            <a:xfrm>
              <a:off x="3248389" y="1910933"/>
              <a:ext cx="2288851" cy="1687502"/>
            </a:xfrm>
            <a:prstGeom prst="trapezoid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" name="Parallelogram 59">
              <a:extLst>
                <a:ext uri="{FF2B5EF4-FFF2-40B4-BE49-F238E27FC236}">
                  <a16:creationId xmlns:a16="http://schemas.microsoft.com/office/drawing/2014/main" id="{63D550B2-D6A3-4923-AAC6-6AC3452B806D}"/>
                </a:ext>
              </a:extLst>
            </p:cNvPr>
            <p:cNvSpPr/>
            <p:nvPr/>
          </p:nvSpPr>
          <p:spPr>
            <a:xfrm>
              <a:off x="1798762" y="1916832"/>
              <a:ext cx="3312368" cy="3312368"/>
            </a:xfrm>
            <a:prstGeom prst="parallelogram">
              <a:avLst>
                <a:gd name="adj" fmla="val 29517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" name="Parallelogram 60">
              <a:extLst>
                <a:ext uri="{FF2B5EF4-FFF2-40B4-BE49-F238E27FC236}">
                  <a16:creationId xmlns:a16="http://schemas.microsoft.com/office/drawing/2014/main" id="{CD4081CB-F413-4D04-9A98-7E6AA58F7B66}"/>
                </a:ext>
              </a:extLst>
            </p:cNvPr>
            <p:cNvSpPr/>
            <p:nvPr/>
          </p:nvSpPr>
          <p:spPr>
            <a:xfrm>
              <a:off x="2471217" y="1480964"/>
              <a:ext cx="2664296" cy="1948036"/>
            </a:xfrm>
            <a:prstGeom prst="parallelogram">
              <a:avLst>
                <a:gd name="adj" fmla="val 29517"/>
              </a:avLst>
            </a:prstGeom>
            <a:solidFill>
              <a:schemeClr val="accent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2" name="Parallelogram 61">
              <a:extLst>
                <a:ext uri="{FF2B5EF4-FFF2-40B4-BE49-F238E27FC236}">
                  <a16:creationId xmlns:a16="http://schemas.microsoft.com/office/drawing/2014/main" id="{76BCFCC2-05B9-4A6D-AA2F-0CB884B4D666}"/>
                </a:ext>
              </a:extLst>
            </p:cNvPr>
            <p:cNvSpPr/>
            <p:nvPr/>
          </p:nvSpPr>
          <p:spPr>
            <a:xfrm>
              <a:off x="1798762" y="3541698"/>
              <a:ext cx="2808882" cy="1687502"/>
            </a:xfrm>
            <a:prstGeom prst="parallelogram">
              <a:avLst>
                <a:gd name="adj" fmla="val 2951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r>
                <a:rPr lang="en-US" b="1" cap="all" dirty="0" err="1">
                  <a:solidFill>
                    <a:schemeClr val="bg1"/>
                  </a:solidFill>
                </a:rPr>
                <a:t>manasa</a:t>
              </a:r>
              <a:endParaRPr lang="en-US" b="1" cap="all" dirty="0">
                <a:solidFill>
                  <a:schemeClr val="bg1"/>
                </a:solidFill>
              </a:endParaRPr>
            </a:p>
            <a:p>
              <a:pPr lvl="0" algn="ctr"/>
              <a:endParaRPr lang="en-US" sz="1200" dirty="0">
                <a:solidFill>
                  <a:schemeClr val="bg1"/>
                </a:solidFill>
              </a:endParaRPr>
            </a:p>
            <a:p>
              <a:pPr marL="171450" lvl="0" indent="-17145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</a:rPr>
                <a:t>Handling most of the ACD issues.</a:t>
              </a:r>
            </a:p>
            <a:p>
              <a:pPr marL="171450" lvl="0" indent="-17145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</a:rPr>
                <a:t>Working also on CPPF external/internal issues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5E29441A-F208-4E86-8F56-0CF1972A4A68}"/>
              </a:ext>
            </a:extLst>
          </p:cNvPr>
          <p:cNvGrpSpPr/>
          <p:nvPr/>
        </p:nvGrpSpPr>
        <p:grpSpPr>
          <a:xfrm>
            <a:off x="9043054" y="1554882"/>
            <a:ext cx="3029716" cy="3748236"/>
            <a:chOff x="1798762" y="1480964"/>
            <a:chExt cx="3738478" cy="3748236"/>
          </a:xfrm>
        </p:grpSpPr>
        <p:sp>
          <p:nvSpPr>
            <p:cNvPr id="64" name="Trapezoid 63">
              <a:extLst>
                <a:ext uri="{FF2B5EF4-FFF2-40B4-BE49-F238E27FC236}">
                  <a16:creationId xmlns:a16="http://schemas.microsoft.com/office/drawing/2014/main" id="{D64B7676-3939-4E22-B8C6-59D28A61975E}"/>
                </a:ext>
              </a:extLst>
            </p:cNvPr>
            <p:cNvSpPr/>
            <p:nvPr/>
          </p:nvSpPr>
          <p:spPr>
            <a:xfrm>
              <a:off x="3248389" y="1910933"/>
              <a:ext cx="2288851" cy="1687502"/>
            </a:xfrm>
            <a:prstGeom prst="trapezoid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" name="Parallelogram 64">
              <a:extLst>
                <a:ext uri="{FF2B5EF4-FFF2-40B4-BE49-F238E27FC236}">
                  <a16:creationId xmlns:a16="http://schemas.microsoft.com/office/drawing/2014/main" id="{B74DC923-D55E-4284-90AB-CDFDF8D932AC}"/>
                </a:ext>
              </a:extLst>
            </p:cNvPr>
            <p:cNvSpPr/>
            <p:nvPr/>
          </p:nvSpPr>
          <p:spPr>
            <a:xfrm>
              <a:off x="1798762" y="1916832"/>
              <a:ext cx="3312368" cy="3312368"/>
            </a:xfrm>
            <a:prstGeom prst="parallelogram">
              <a:avLst>
                <a:gd name="adj" fmla="val 29517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" name="Parallelogram 65">
              <a:extLst>
                <a:ext uri="{FF2B5EF4-FFF2-40B4-BE49-F238E27FC236}">
                  <a16:creationId xmlns:a16="http://schemas.microsoft.com/office/drawing/2014/main" id="{8F30F707-58B6-4DB4-9200-C3B1ACA679A1}"/>
                </a:ext>
              </a:extLst>
            </p:cNvPr>
            <p:cNvSpPr/>
            <p:nvPr/>
          </p:nvSpPr>
          <p:spPr>
            <a:xfrm>
              <a:off x="2471217" y="1480964"/>
              <a:ext cx="2664296" cy="1948036"/>
            </a:xfrm>
            <a:prstGeom prst="parallelogram">
              <a:avLst>
                <a:gd name="adj" fmla="val 29517"/>
              </a:avLst>
            </a:prstGeom>
            <a:solidFill>
              <a:schemeClr val="accent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" name="Parallelogram 66">
              <a:extLst>
                <a:ext uri="{FF2B5EF4-FFF2-40B4-BE49-F238E27FC236}">
                  <a16:creationId xmlns:a16="http://schemas.microsoft.com/office/drawing/2014/main" id="{86799362-C03F-465A-8413-967488596FF0}"/>
                </a:ext>
              </a:extLst>
            </p:cNvPr>
            <p:cNvSpPr/>
            <p:nvPr/>
          </p:nvSpPr>
          <p:spPr>
            <a:xfrm>
              <a:off x="1798762" y="3541698"/>
              <a:ext cx="2808882" cy="1687502"/>
            </a:xfrm>
            <a:prstGeom prst="parallelogram">
              <a:avLst>
                <a:gd name="adj" fmla="val 2951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r>
                <a:rPr lang="en-US" b="1" cap="all" dirty="0" err="1">
                  <a:solidFill>
                    <a:schemeClr val="bg1"/>
                  </a:solidFill>
                </a:rPr>
                <a:t>mohit</a:t>
              </a:r>
              <a:endParaRPr lang="en-US" b="1" cap="all" dirty="0">
                <a:solidFill>
                  <a:schemeClr val="bg1"/>
                </a:solidFill>
              </a:endParaRPr>
            </a:p>
            <a:p>
              <a:pPr lvl="0" algn="ctr"/>
              <a:endParaRPr lang="en-US" sz="1200" dirty="0">
                <a:solidFill>
                  <a:schemeClr val="bg1"/>
                </a:solidFill>
              </a:endParaRPr>
            </a:p>
            <a:p>
              <a:pPr marL="171450" lvl="0" indent="-17145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</a:rPr>
                <a:t>Handled TRB S1</a:t>
              </a:r>
            </a:p>
            <a:p>
              <a:pPr marL="171450" lvl="0" indent="-17145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</a:rPr>
                <a:t>Currently </a:t>
              </a:r>
              <a:r>
                <a:rPr lang="en-US" sz="1200" dirty="0" err="1">
                  <a:solidFill>
                    <a:schemeClr val="bg1"/>
                  </a:solidFill>
                </a:rPr>
                <a:t>woking</a:t>
              </a:r>
              <a:r>
                <a:rPr lang="en-US" sz="1200" dirty="0">
                  <a:solidFill>
                    <a:schemeClr val="bg1"/>
                  </a:solidFill>
                </a:rPr>
                <a:t> in NO Oracle project</a:t>
              </a:r>
            </a:p>
          </p:txBody>
        </p:sp>
      </p:grpSp>
      <p:pic>
        <p:nvPicPr>
          <p:cNvPr id="68" name="Picture 67">
            <a:extLst>
              <a:ext uri="{FF2B5EF4-FFF2-40B4-BE49-F238E27FC236}">
                <a16:creationId xmlns:a16="http://schemas.microsoft.com/office/drawing/2014/main" id="{1A3BBA01-0AFC-4D95-A448-D467C3E1F13C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4" t="8897" r="-2465" b="9851"/>
          <a:stretch/>
        </p:blipFill>
        <p:spPr bwMode="auto">
          <a:xfrm>
            <a:off x="9568260" y="1554882"/>
            <a:ext cx="2159184" cy="1948036"/>
          </a:xfrm>
          <a:prstGeom prst="parallelogram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3768EA4B-D86F-47AA-963D-652D120DBF4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062" y="1554882"/>
            <a:ext cx="2136787" cy="1948036"/>
          </a:xfrm>
          <a:prstGeom prst="parallelogram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CE0F00BD-7C2F-45DC-A4B4-88B5DB3A66DD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23" t="12167" r="16023" b="50666"/>
          <a:stretch/>
        </p:blipFill>
        <p:spPr bwMode="auto">
          <a:xfrm>
            <a:off x="3902713" y="1554882"/>
            <a:ext cx="2106333" cy="1948036"/>
          </a:xfrm>
          <a:prstGeom prst="parallelogram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3A6D375C-8200-4C5F-9768-126360D8A827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894" y="1554882"/>
            <a:ext cx="2100378" cy="1948036"/>
          </a:xfrm>
          <a:prstGeom prst="parallelogram">
            <a:avLst/>
          </a:prstGeom>
        </p:spPr>
      </p:pic>
    </p:spTree>
    <p:extLst>
      <p:ext uri="{BB962C8B-B14F-4D97-AF65-F5344CB8AC3E}">
        <p14:creationId xmlns:p14="http://schemas.microsoft.com/office/powerpoint/2010/main" val="288783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67575" y="2619042"/>
            <a:ext cx="4375150" cy="615553"/>
          </a:xfrm>
        </p:spPr>
        <p:txBody>
          <a:bodyPr/>
          <a:lstStyle/>
          <a:p>
            <a:r>
              <a:rPr lang="en-US" dirty="0"/>
              <a:t>Projects</a:t>
            </a:r>
          </a:p>
        </p:txBody>
      </p:sp>
    </p:spTree>
    <p:extLst>
      <p:ext uri="{BB962C8B-B14F-4D97-AF65-F5344CB8AC3E}">
        <p14:creationId xmlns:p14="http://schemas.microsoft.com/office/powerpoint/2010/main" val="3849298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5A9001-15A7-4E05-B5A0-F01819A3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352" y="315625"/>
            <a:ext cx="4707650" cy="615553"/>
          </a:xfrm>
        </p:spPr>
        <p:txBody>
          <a:bodyPr/>
          <a:lstStyle/>
          <a:p>
            <a:r>
              <a:rPr lang="en-US" dirty="0"/>
              <a:t>AMDD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32CB1-5CEA-41E1-A3B2-B2C10C9F72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7688" y="1484851"/>
            <a:ext cx="11071064" cy="3666787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7576A0-C915-4AE2-8473-815D45362D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530178"/>
              </p:ext>
            </p:extLst>
          </p:nvPr>
        </p:nvGraphicFramePr>
        <p:xfrm>
          <a:off x="547687" y="1483878"/>
          <a:ext cx="11071063" cy="36677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19734">
                  <a:extLst>
                    <a:ext uri="{9D8B030D-6E8A-4147-A177-3AD203B41FA5}">
                      <a16:colId xmlns:a16="http://schemas.microsoft.com/office/drawing/2014/main" val="401379881"/>
                    </a:ext>
                  </a:extLst>
                </a:gridCol>
                <a:gridCol w="4660175">
                  <a:extLst>
                    <a:ext uri="{9D8B030D-6E8A-4147-A177-3AD203B41FA5}">
                      <a16:colId xmlns:a16="http://schemas.microsoft.com/office/drawing/2014/main" val="2708020987"/>
                    </a:ext>
                  </a:extLst>
                </a:gridCol>
                <a:gridCol w="3691154">
                  <a:extLst>
                    <a:ext uri="{9D8B030D-6E8A-4147-A177-3AD203B41FA5}">
                      <a16:colId xmlns:a16="http://schemas.microsoft.com/office/drawing/2014/main" val="22022333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ACHIEVEMENT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GOING FORWARD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9695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TMUS AMDD upgrade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TMUS product upgrade(8.0 to 8.1.3 with PMX 10.0) was done and delivered to account with no major issue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Nothing pending – delivered to account as committed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8097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BELL Upgrade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7679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Streamline AMDD Delivery process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The target was to complete the HF release process for AMDD (Not met </a:t>
                      </a:r>
                      <a:r>
                        <a:rPr lang="en-US" sz="1400" dirty="0">
                          <a:sym typeface="Wingdings" panose="05000000000000000000" pitchFamily="2" charset="2"/>
                        </a:rPr>
                        <a:t>)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Re-check the Jenkins build for AMDD again – nee infra assistance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Need some ETA from Infra for the HF release process closure Escalation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8464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Front End Build for AMDD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Analyzed the effort for 8.1 . Need code changes due to dependency of Infragistics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Will be planned if capacity permits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642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Backlog in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Backlog is in control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Start tracking SLAs for AMDD Cases/CRs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02945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827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4-05194 Amdocs 2017 Light PPT Template">
  <a:themeElements>
    <a:clrScheme name="Custom 1">
      <a:dk1>
        <a:srgbClr val="000000"/>
      </a:dk1>
      <a:lt1>
        <a:sysClr val="window" lastClr="FFFFFF"/>
      </a:lt1>
      <a:dk2>
        <a:srgbClr val="302E45"/>
      </a:dk2>
      <a:lt2>
        <a:srgbClr val="DFE1DF"/>
      </a:lt2>
      <a:accent1>
        <a:srgbClr val="DFE1DF"/>
      </a:accent1>
      <a:accent2>
        <a:srgbClr val="A7A8AA"/>
      </a:accent2>
      <a:accent3>
        <a:srgbClr val="FDB515"/>
      </a:accent3>
      <a:accent4>
        <a:srgbClr val="F2665F"/>
      </a:accent4>
      <a:accent5>
        <a:srgbClr val="EC008C"/>
      </a:accent5>
      <a:accent6>
        <a:srgbClr val="302E45"/>
      </a:accent6>
      <a:hlink>
        <a:srgbClr val="041E42"/>
      </a:hlink>
      <a:folHlink>
        <a:srgbClr val="EC008C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3318F197-F123-421D-B82B-416AE26AE8C5}" vid="{7AD625CA-1D5E-487B-9E1D-B699A32B96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Amdocs 2018 brand photo bank - light</Template>
  <TotalTime>7875</TotalTime>
  <Words>559</Words>
  <Application>Microsoft Office PowerPoint</Application>
  <PresentationFormat>Widescreen</PresentationFormat>
  <Paragraphs>140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</vt:lpstr>
      <vt:lpstr>1_4-05194 Amdocs 2017 Light PPT Template</vt:lpstr>
      <vt:lpstr>QUARTERLY UPDATES TEAM CYGNUS </vt:lpstr>
      <vt:lpstr>Agenda</vt:lpstr>
      <vt:lpstr>Team Highlighted</vt:lpstr>
      <vt:lpstr>HALL OF FAME</vt:lpstr>
      <vt:lpstr>Team Event</vt:lpstr>
      <vt:lpstr>Team Appreciations</vt:lpstr>
      <vt:lpstr>Team Versatility</vt:lpstr>
      <vt:lpstr>Projects</vt:lpstr>
      <vt:lpstr>AMDD</vt:lpstr>
      <vt:lpstr>CPPF</vt:lpstr>
      <vt:lpstr>DEV ITEMS</vt:lpstr>
      <vt:lpstr>Areas of Improvement</vt:lpstr>
      <vt:lpstr>Routine Best Practices</vt:lpstr>
      <vt:lpstr>FUTURE ROADMAP</vt:lpstr>
      <vt:lpstr>PowerPoint Presentation</vt:lpstr>
    </vt:vector>
  </TitlesOfParts>
  <Company>Amdocs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QUARTERLY UPDATES TEAM CYGNUS</dc:title>
  <dc:subject>&lt;Speech title here&gt;</dc:subject>
  <dc:creator>Amandeep Batham</dc:creator>
  <cp:keywords>Amdocs</cp:keywords>
  <cp:lastModifiedBy>Mohit Pandey</cp:lastModifiedBy>
  <cp:revision>373</cp:revision>
  <dcterms:created xsi:type="dcterms:W3CDTF">2018-10-04T13:55:13Z</dcterms:created>
  <dcterms:modified xsi:type="dcterms:W3CDTF">2019-04-23T05:38:51Z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ecurityLevel">
    <vt:lpwstr>Level 2 – Sensitive</vt:lpwstr>
  </property>
  <property fmtid="{D5CDD505-2E9C-101B-9397-08002B2CF9AE}" pid="3" name="Updated">
    <vt:bool>true</vt:bool>
  </property>
</Properties>
</file>